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0" r:id="rId3"/>
    <p:sldId id="261" r:id="rId4"/>
    <p:sldId id="263" r:id="rId5"/>
    <p:sldId id="268" r:id="rId6"/>
    <p:sldId id="267" r:id="rId7"/>
    <p:sldId id="269" r:id="rId8"/>
    <p:sldId id="271" r:id="rId9"/>
    <p:sldId id="270" r:id="rId10"/>
    <p:sldId id="272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3524E-A959-4C48-9FEA-7683E93ECA0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CA92397-3C6B-42BE-B827-B7CC9F0CA35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 dirty="0"/>
        </a:p>
      </dgm:t>
    </dgm:pt>
    <dgm:pt modelId="{EB89CBF6-6BC0-4348-8634-24DD16D86972}" type="parTrans" cxnId="{904A4C53-4F1A-49DA-A558-6E045C143BA7}">
      <dgm:prSet/>
      <dgm:spPr/>
      <dgm:t>
        <a:bodyPr/>
        <a:lstStyle/>
        <a:p>
          <a:endParaRPr lang="id-ID"/>
        </a:p>
      </dgm:t>
    </dgm:pt>
    <dgm:pt modelId="{B6627891-5A7F-45EB-8DBF-13053E48CAC5}" type="sibTrans" cxnId="{904A4C53-4F1A-49DA-A558-6E045C143BA7}">
      <dgm:prSet/>
      <dgm:spPr/>
      <dgm:t>
        <a:bodyPr/>
        <a:lstStyle/>
        <a:p>
          <a:endParaRPr lang="id-ID"/>
        </a:p>
      </dgm:t>
    </dgm:pt>
    <dgm:pt modelId="{8639A7AE-B5C1-459F-876C-B03434E51D9B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Kemenkeu</a:t>
          </a:r>
          <a:endParaRPr lang="id-ID" dirty="0"/>
        </a:p>
      </dgm:t>
    </dgm:pt>
    <dgm:pt modelId="{C2627F1A-87C5-4314-931A-C82B4650B0BA}" type="parTrans" cxnId="{FA83A77E-B43A-422F-9EB0-C031EFA8D35C}">
      <dgm:prSet/>
      <dgm:spPr/>
      <dgm:t>
        <a:bodyPr/>
        <a:lstStyle/>
        <a:p>
          <a:endParaRPr lang="id-ID"/>
        </a:p>
      </dgm:t>
    </dgm:pt>
    <dgm:pt modelId="{905DE2B7-5916-4A23-BE66-2CDB5B70A194}" type="sibTrans" cxnId="{FA83A77E-B43A-422F-9EB0-C031EFA8D35C}">
      <dgm:prSet/>
      <dgm:spPr/>
      <dgm:t>
        <a:bodyPr/>
        <a:lstStyle/>
        <a:p>
          <a:endParaRPr lang="id-ID"/>
        </a:p>
      </dgm:t>
    </dgm:pt>
    <dgm:pt modelId="{E019CEFC-008E-4686-B3FC-B892BEF3917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d-ID" dirty="0"/>
        </a:p>
      </dgm:t>
    </dgm:pt>
    <dgm:pt modelId="{A3429DFA-0773-4F30-A2C6-C9D19FC4C779}" type="parTrans" cxnId="{AE76BE40-1ADE-43A0-BD91-1F5FDA706E20}">
      <dgm:prSet/>
      <dgm:spPr/>
      <dgm:t>
        <a:bodyPr/>
        <a:lstStyle/>
        <a:p>
          <a:endParaRPr lang="id-ID"/>
        </a:p>
      </dgm:t>
    </dgm:pt>
    <dgm:pt modelId="{92794910-DC96-475B-8493-830A2B44D577}" type="sibTrans" cxnId="{AE76BE40-1ADE-43A0-BD91-1F5FDA706E20}">
      <dgm:prSet/>
      <dgm:spPr/>
      <dgm:t>
        <a:bodyPr/>
        <a:lstStyle/>
        <a:p>
          <a:endParaRPr lang="id-ID"/>
        </a:p>
      </dgm:t>
    </dgm:pt>
    <dgm:pt modelId="{56B559F5-3907-4811-9F69-FEC1FCAFF81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ANU Defense College</a:t>
          </a:r>
          <a:endParaRPr lang="id-ID" dirty="0">
            <a:solidFill>
              <a:srgbClr val="C00000"/>
            </a:solidFill>
          </a:endParaRPr>
        </a:p>
      </dgm:t>
    </dgm:pt>
    <dgm:pt modelId="{D2CB6FC3-7620-4403-B388-69B8150719DB}" type="parTrans" cxnId="{B61962C6-FAEB-4B07-8DFB-BF3F2D9A5D09}">
      <dgm:prSet/>
      <dgm:spPr/>
      <dgm:t>
        <a:bodyPr/>
        <a:lstStyle/>
        <a:p>
          <a:endParaRPr lang="id-ID"/>
        </a:p>
      </dgm:t>
    </dgm:pt>
    <dgm:pt modelId="{7ABDCD17-7476-4331-A080-ABB689BD4093}" type="sibTrans" cxnId="{B61962C6-FAEB-4B07-8DFB-BF3F2D9A5D09}">
      <dgm:prSet/>
      <dgm:spPr/>
      <dgm:t>
        <a:bodyPr/>
        <a:lstStyle/>
        <a:p>
          <a:endParaRPr lang="id-ID"/>
        </a:p>
      </dgm:t>
    </dgm:pt>
    <dgm:pt modelId="{6A944AE2-BEF2-4AD2-A749-74C4505D28BB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id-ID" dirty="0"/>
        </a:p>
      </dgm:t>
    </dgm:pt>
    <dgm:pt modelId="{A6154496-601C-4715-9957-61C4A5C29997}" type="parTrans" cxnId="{31D82468-1FF4-43AE-A3E1-8A4379512E8A}">
      <dgm:prSet/>
      <dgm:spPr/>
      <dgm:t>
        <a:bodyPr/>
        <a:lstStyle/>
        <a:p>
          <a:endParaRPr lang="id-ID"/>
        </a:p>
      </dgm:t>
    </dgm:pt>
    <dgm:pt modelId="{23B6C4D6-B737-4B15-BDAE-4F295D78FC5B}" type="sibTrans" cxnId="{31D82468-1FF4-43AE-A3E1-8A4379512E8A}">
      <dgm:prSet/>
      <dgm:spPr/>
      <dgm:t>
        <a:bodyPr/>
        <a:lstStyle/>
        <a:p>
          <a:endParaRPr lang="id-ID"/>
        </a:p>
      </dgm:t>
    </dgm:pt>
    <dgm:pt modelId="{2AC3A4AB-4B5C-4569-8FFB-46B4A6C6D8A6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INFID</a:t>
          </a:r>
          <a:endParaRPr lang="id-ID" dirty="0"/>
        </a:p>
      </dgm:t>
    </dgm:pt>
    <dgm:pt modelId="{0D4C8FC8-B407-4B93-8B93-238EB1426DA5}" type="parTrans" cxnId="{1A23F96B-CEB4-4043-A63F-5EA41DCEDF0F}">
      <dgm:prSet/>
      <dgm:spPr/>
      <dgm:t>
        <a:bodyPr/>
        <a:lstStyle/>
        <a:p>
          <a:endParaRPr lang="id-ID"/>
        </a:p>
      </dgm:t>
    </dgm:pt>
    <dgm:pt modelId="{A1959A06-1015-4310-8BE6-CDA70FFCD7EA}" type="sibTrans" cxnId="{1A23F96B-CEB4-4043-A63F-5EA41DCEDF0F}">
      <dgm:prSet/>
      <dgm:spPr/>
      <dgm:t>
        <a:bodyPr/>
        <a:lstStyle/>
        <a:p>
          <a:endParaRPr lang="id-ID"/>
        </a:p>
      </dgm:t>
    </dgm:pt>
    <dgm:pt modelId="{491E4645-E350-47C8-9C9A-B343986BBE5D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id-ID" dirty="0"/>
        </a:p>
      </dgm:t>
    </dgm:pt>
    <dgm:pt modelId="{BF595DFC-093E-42CE-B304-39AB143E2FC8}" type="parTrans" cxnId="{EEA630F6-D541-4509-86E3-51CBC5214BD1}">
      <dgm:prSet/>
      <dgm:spPr/>
      <dgm:t>
        <a:bodyPr/>
        <a:lstStyle/>
        <a:p>
          <a:endParaRPr lang="id-ID"/>
        </a:p>
      </dgm:t>
    </dgm:pt>
    <dgm:pt modelId="{108D159E-6142-450C-A0DF-AA028B5DEB9F}" type="sibTrans" cxnId="{EEA630F6-D541-4509-86E3-51CBC5214BD1}">
      <dgm:prSet/>
      <dgm:spPr/>
      <dgm:t>
        <a:bodyPr/>
        <a:lstStyle/>
        <a:p>
          <a:endParaRPr lang="id-ID"/>
        </a:p>
      </dgm:t>
    </dgm:pt>
    <dgm:pt modelId="{C4EDFC4B-CB4D-489A-BD78-186A67AF340C}" type="pres">
      <dgm:prSet presAssocID="{7A03524E-A959-4C48-9FEA-7683E93ECA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FD21729-E7F4-4005-9896-C0B2E287C7E6}" type="pres">
      <dgm:prSet presAssocID="{DCA92397-3C6B-42BE-B827-B7CC9F0CA357}" presName="centerShape" presStyleLbl="node0" presStyleIdx="0" presStyleCnt="1"/>
      <dgm:spPr/>
      <dgm:t>
        <a:bodyPr/>
        <a:lstStyle/>
        <a:p>
          <a:endParaRPr lang="id-ID"/>
        </a:p>
      </dgm:t>
    </dgm:pt>
    <dgm:pt modelId="{C1D0C208-B4C7-4364-8FBD-CDC26CC81204}" type="pres">
      <dgm:prSet presAssocID="{C2627F1A-87C5-4314-931A-C82B4650B0BA}" presName="Name9" presStyleLbl="parChTrans1D2" presStyleIdx="0" presStyleCnt="6"/>
      <dgm:spPr/>
      <dgm:t>
        <a:bodyPr/>
        <a:lstStyle/>
        <a:p>
          <a:endParaRPr lang="id-ID"/>
        </a:p>
      </dgm:t>
    </dgm:pt>
    <dgm:pt modelId="{136D0BBF-F9FD-41B2-8A75-D6A1DC865CFB}" type="pres">
      <dgm:prSet presAssocID="{C2627F1A-87C5-4314-931A-C82B4650B0BA}" presName="connTx" presStyleLbl="parChTrans1D2" presStyleIdx="0" presStyleCnt="6"/>
      <dgm:spPr/>
      <dgm:t>
        <a:bodyPr/>
        <a:lstStyle/>
        <a:p>
          <a:endParaRPr lang="id-ID"/>
        </a:p>
      </dgm:t>
    </dgm:pt>
    <dgm:pt modelId="{694247D5-6181-42A8-80E1-BC6BBAA357BF}" type="pres">
      <dgm:prSet presAssocID="{8639A7AE-B5C1-459F-876C-B03434E51D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E63719-42E2-4C3E-8404-45A0D69139C8}" type="pres">
      <dgm:prSet presAssocID="{A3429DFA-0773-4F30-A2C6-C9D19FC4C779}" presName="Name9" presStyleLbl="parChTrans1D2" presStyleIdx="1" presStyleCnt="6"/>
      <dgm:spPr/>
      <dgm:t>
        <a:bodyPr/>
        <a:lstStyle/>
        <a:p>
          <a:endParaRPr lang="id-ID"/>
        </a:p>
      </dgm:t>
    </dgm:pt>
    <dgm:pt modelId="{E5E1BC39-1577-4292-9058-024B26309948}" type="pres">
      <dgm:prSet presAssocID="{A3429DFA-0773-4F30-A2C6-C9D19FC4C779}" presName="connTx" presStyleLbl="parChTrans1D2" presStyleIdx="1" presStyleCnt="6"/>
      <dgm:spPr/>
      <dgm:t>
        <a:bodyPr/>
        <a:lstStyle/>
        <a:p>
          <a:endParaRPr lang="id-ID"/>
        </a:p>
      </dgm:t>
    </dgm:pt>
    <dgm:pt modelId="{20178D7E-5F1C-4905-9730-D67FCA4DFCB4}" type="pres">
      <dgm:prSet presAssocID="{E019CEFC-008E-4686-B3FC-B892BEF3917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931A8B-1B05-40D4-A493-12C3640904DA}" type="pres">
      <dgm:prSet presAssocID="{A6154496-601C-4715-9957-61C4A5C29997}" presName="Name9" presStyleLbl="parChTrans1D2" presStyleIdx="2" presStyleCnt="6"/>
      <dgm:spPr/>
      <dgm:t>
        <a:bodyPr/>
        <a:lstStyle/>
        <a:p>
          <a:endParaRPr lang="id-ID"/>
        </a:p>
      </dgm:t>
    </dgm:pt>
    <dgm:pt modelId="{E4E3AE20-69B8-460E-8E2A-25E7ED9F5223}" type="pres">
      <dgm:prSet presAssocID="{A6154496-601C-4715-9957-61C4A5C29997}" presName="connTx" presStyleLbl="parChTrans1D2" presStyleIdx="2" presStyleCnt="6"/>
      <dgm:spPr/>
      <dgm:t>
        <a:bodyPr/>
        <a:lstStyle/>
        <a:p>
          <a:endParaRPr lang="id-ID"/>
        </a:p>
      </dgm:t>
    </dgm:pt>
    <dgm:pt modelId="{02C7A657-ADCF-4DE3-9826-9AF364567878}" type="pres">
      <dgm:prSet presAssocID="{6A944AE2-BEF2-4AD2-A749-74C4505D28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76F708-53D2-4BDF-B15C-567773B9FF4A}" type="pres">
      <dgm:prSet presAssocID="{0D4C8FC8-B407-4B93-8B93-238EB1426DA5}" presName="Name9" presStyleLbl="parChTrans1D2" presStyleIdx="3" presStyleCnt="6"/>
      <dgm:spPr/>
      <dgm:t>
        <a:bodyPr/>
        <a:lstStyle/>
        <a:p>
          <a:endParaRPr lang="id-ID"/>
        </a:p>
      </dgm:t>
    </dgm:pt>
    <dgm:pt modelId="{6EB5F30B-39FA-4843-8A3D-73A96CD52EA5}" type="pres">
      <dgm:prSet presAssocID="{0D4C8FC8-B407-4B93-8B93-238EB1426DA5}" presName="connTx" presStyleLbl="parChTrans1D2" presStyleIdx="3" presStyleCnt="6"/>
      <dgm:spPr/>
      <dgm:t>
        <a:bodyPr/>
        <a:lstStyle/>
        <a:p>
          <a:endParaRPr lang="id-ID"/>
        </a:p>
      </dgm:t>
    </dgm:pt>
    <dgm:pt modelId="{EF9C0789-D5CF-4A56-BEBB-367FE79FC442}" type="pres">
      <dgm:prSet presAssocID="{2AC3A4AB-4B5C-4569-8FFB-46B4A6C6D8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30B5BB-2B11-446E-B1FF-B7C6135A53BC}" type="pres">
      <dgm:prSet presAssocID="{D2CB6FC3-7620-4403-B388-69B8150719DB}" presName="Name9" presStyleLbl="parChTrans1D2" presStyleIdx="4" presStyleCnt="6"/>
      <dgm:spPr/>
      <dgm:t>
        <a:bodyPr/>
        <a:lstStyle/>
        <a:p>
          <a:endParaRPr lang="id-ID"/>
        </a:p>
      </dgm:t>
    </dgm:pt>
    <dgm:pt modelId="{45B1D54E-08D4-4C75-8601-2F7DC67B9DDC}" type="pres">
      <dgm:prSet presAssocID="{D2CB6FC3-7620-4403-B388-69B8150719DB}" presName="connTx" presStyleLbl="parChTrans1D2" presStyleIdx="4" presStyleCnt="6"/>
      <dgm:spPr/>
      <dgm:t>
        <a:bodyPr/>
        <a:lstStyle/>
        <a:p>
          <a:endParaRPr lang="id-ID"/>
        </a:p>
      </dgm:t>
    </dgm:pt>
    <dgm:pt modelId="{D97AC6AF-A678-41B1-A799-FBF6260EE119}" type="pres">
      <dgm:prSet presAssocID="{56B559F5-3907-4811-9F69-FEC1FCAFF81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A62218-7792-457F-B422-781A5019AC93}" type="pres">
      <dgm:prSet presAssocID="{BF595DFC-093E-42CE-B304-39AB143E2FC8}" presName="Name9" presStyleLbl="parChTrans1D2" presStyleIdx="5" presStyleCnt="6"/>
      <dgm:spPr/>
      <dgm:t>
        <a:bodyPr/>
        <a:lstStyle/>
        <a:p>
          <a:endParaRPr lang="id-ID"/>
        </a:p>
      </dgm:t>
    </dgm:pt>
    <dgm:pt modelId="{83ECA005-C834-4D37-87CD-8DC8D979BE00}" type="pres">
      <dgm:prSet presAssocID="{BF595DFC-093E-42CE-B304-39AB143E2FC8}" presName="connTx" presStyleLbl="parChTrans1D2" presStyleIdx="5" presStyleCnt="6"/>
      <dgm:spPr/>
      <dgm:t>
        <a:bodyPr/>
        <a:lstStyle/>
        <a:p>
          <a:endParaRPr lang="id-ID"/>
        </a:p>
      </dgm:t>
    </dgm:pt>
    <dgm:pt modelId="{E9DB5381-C28A-4B59-91AF-E7F9FA996218}" type="pres">
      <dgm:prSet presAssocID="{491E4645-E350-47C8-9C9A-B343986BBE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61962C6-FAEB-4B07-8DFB-BF3F2D9A5D09}" srcId="{DCA92397-3C6B-42BE-B827-B7CC9F0CA357}" destId="{56B559F5-3907-4811-9F69-FEC1FCAFF811}" srcOrd="4" destOrd="0" parTransId="{D2CB6FC3-7620-4403-B388-69B8150719DB}" sibTransId="{7ABDCD17-7476-4331-A080-ABB689BD4093}"/>
    <dgm:cxn modelId="{EEA630F6-D541-4509-86E3-51CBC5214BD1}" srcId="{DCA92397-3C6B-42BE-B827-B7CC9F0CA357}" destId="{491E4645-E350-47C8-9C9A-B343986BBE5D}" srcOrd="5" destOrd="0" parTransId="{BF595DFC-093E-42CE-B304-39AB143E2FC8}" sibTransId="{108D159E-6142-450C-A0DF-AA028B5DEB9F}"/>
    <dgm:cxn modelId="{DC6E2D98-48C8-4F6E-8D86-9C1B727606B1}" type="presOf" srcId="{A3429DFA-0773-4F30-A2C6-C9D19FC4C779}" destId="{E5E1BC39-1577-4292-9058-024B26309948}" srcOrd="1" destOrd="0" presId="urn:microsoft.com/office/officeart/2005/8/layout/radial1"/>
    <dgm:cxn modelId="{4338762A-0BD1-466C-B9D7-4D4214D88695}" type="presOf" srcId="{7A03524E-A959-4C48-9FEA-7683E93ECA02}" destId="{C4EDFC4B-CB4D-489A-BD78-186A67AF340C}" srcOrd="0" destOrd="0" presId="urn:microsoft.com/office/officeart/2005/8/layout/radial1"/>
    <dgm:cxn modelId="{378770C3-017D-41A0-805F-70DBA33F8B84}" type="presOf" srcId="{C2627F1A-87C5-4314-931A-C82B4650B0BA}" destId="{C1D0C208-B4C7-4364-8FBD-CDC26CC81204}" srcOrd="0" destOrd="0" presId="urn:microsoft.com/office/officeart/2005/8/layout/radial1"/>
    <dgm:cxn modelId="{FA83A77E-B43A-422F-9EB0-C031EFA8D35C}" srcId="{DCA92397-3C6B-42BE-B827-B7CC9F0CA357}" destId="{8639A7AE-B5C1-459F-876C-B03434E51D9B}" srcOrd="0" destOrd="0" parTransId="{C2627F1A-87C5-4314-931A-C82B4650B0BA}" sibTransId="{905DE2B7-5916-4A23-BE66-2CDB5B70A194}"/>
    <dgm:cxn modelId="{8465E76F-DB01-449D-8863-233CCC927541}" type="presOf" srcId="{DCA92397-3C6B-42BE-B827-B7CC9F0CA357}" destId="{CFD21729-E7F4-4005-9896-C0B2E287C7E6}" srcOrd="0" destOrd="0" presId="urn:microsoft.com/office/officeart/2005/8/layout/radial1"/>
    <dgm:cxn modelId="{1373DBB6-C6AF-4ADD-95D0-7C0F1359760C}" type="presOf" srcId="{BF595DFC-093E-42CE-B304-39AB143E2FC8}" destId="{83ECA005-C834-4D37-87CD-8DC8D979BE00}" srcOrd="1" destOrd="0" presId="urn:microsoft.com/office/officeart/2005/8/layout/radial1"/>
    <dgm:cxn modelId="{904A4C53-4F1A-49DA-A558-6E045C143BA7}" srcId="{7A03524E-A959-4C48-9FEA-7683E93ECA02}" destId="{DCA92397-3C6B-42BE-B827-B7CC9F0CA357}" srcOrd="0" destOrd="0" parTransId="{EB89CBF6-6BC0-4348-8634-24DD16D86972}" sibTransId="{B6627891-5A7F-45EB-8DBF-13053E48CAC5}"/>
    <dgm:cxn modelId="{1260C0DA-9702-41B6-9CBD-C90C89A06358}" type="presOf" srcId="{0D4C8FC8-B407-4B93-8B93-238EB1426DA5}" destId="{6EB5F30B-39FA-4843-8A3D-73A96CD52EA5}" srcOrd="1" destOrd="0" presId="urn:microsoft.com/office/officeart/2005/8/layout/radial1"/>
    <dgm:cxn modelId="{31D82468-1FF4-43AE-A3E1-8A4379512E8A}" srcId="{DCA92397-3C6B-42BE-B827-B7CC9F0CA357}" destId="{6A944AE2-BEF2-4AD2-A749-74C4505D28BB}" srcOrd="2" destOrd="0" parTransId="{A6154496-601C-4715-9957-61C4A5C29997}" sibTransId="{23B6C4D6-B737-4B15-BDAE-4F295D78FC5B}"/>
    <dgm:cxn modelId="{B2CBAC10-8CDE-418E-A5B5-84073386928E}" type="presOf" srcId="{A6154496-601C-4715-9957-61C4A5C29997}" destId="{F0931A8B-1B05-40D4-A493-12C3640904DA}" srcOrd="0" destOrd="0" presId="urn:microsoft.com/office/officeart/2005/8/layout/radial1"/>
    <dgm:cxn modelId="{2C8664F6-F9A7-4C38-8893-A92FA39272F5}" type="presOf" srcId="{A6154496-601C-4715-9957-61C4A5C29997}" destId="{E4E3AE20-69B8-460E-8E2A-25E7ED9F5223}" srcOrd="1" destOrd="0" presId="urn:microsoft.com/office/officeart/2005/8/layout/radial1"/>
    <dgm:cxn modelId="{D6B17418-6ECC-4B74-A766-6472296CB2D0}" type="presOf" srcId="{2AC3A4AB-4B5C-4569-8FFB-46B4A6C6D8A6}" destId="{EF9C0789-D5CF-4A56-BEBB-367FE79FC442}" srcOrd="0" destOrd="0" presId="urn:microsoft.com/office/officeart/2005/8/layout/radial1"/>
    <dgm:cxn modelId="{2AD67E84-51E2-482F-8070-83AB1C82A75A}" type="presOf" srcId="{D2CB6FC3-7620-4403-B388-69B8150719DB}" destId="{D930B5BB-2B11-446E-B1FF-B7C6135A53BC}" srcOrd="0" destOrd="0" presId="urn:microsoft.com/office/officeart/2005/8/layout/radial1"/>
    <dgm:cxn modelId="{AE76BE40-1ADE-43A0-BD91-1F5FDA706E20}" srcId="{DCA92397-3C6B-42BE-B827-B7CC9F0CA357}" destId="{E019CEFC-008E-4686-B3FC-B892BEF3917D}" srcOrd="1" destOrd="0" parTransId="{A3429DFA-0773-4F30-A2C6-C9D19FC4C779}" sibTransId="{92794910-DC96-475B-8493-830A2B44D577}"/>
    <dgm:cxn modelId="{BF049AF2-CF38-4B69-AF89-C3161DD77490}" type="presOf" srcId="{56B559F5-3907-4811-9F69-FEC1FCAFF811}" destId="{D97AC6AF-A678-41B1-A799-FBF6260EE119}" srcOrd="0" destOrd="0" presId="urn:microsoft.com/office/officeart/2005/8/layout/radial1"/>
    <dgm:cxn modelId="{A2706BB3-0262-4DBC-9AC4-4301F489BD08}" type="presOf" srcId="{BF595DFC-093E-42CE-B304-39AB143E2FC8}" destId="{26A62218-7792-457F-B422-781A5019AC93}" srcOrd="0" destOrd="0" presId="urn:microsoft.com/office/officeart/2005/8/layout/radial1"/>
    <dgm:cxn modelId="{9F17DB4A-67D0-4986-BE51-4187F6944162}" type="presOf" srcId="{E019CEFC-008E-4686-B3FC-B892BEF3917D}" destId="{20178D7E-5F1C-4905-9730-D67FCA4DFCB4}" srcOrd="0" destOrd="0" presId="urn:microsoft.com/office/officeart/2005/8/layout/radial1"/>
    <dgm:cxn modelId="{381682FE-DB7F-45A0-B507-5A5C7F293187}" type="presOf" srcId="{8639A7AE-B5C1-459F-876C-B03434E51D9B}" destId="{694247D5-6181-42A8-80E1-BC6BBAA357BF}" srcOrd="0" destOrd="0" presId="urn:microsoft.com/office/officeart/2005/8/layout/radial1"/>
    <dgm:cxn modelId="{06278CC6-ECD7-4EA7-A568-F726D3566321}" type="presOf" srcId="{C2627F1A-87C5-4314-931A-C82B4650B0BA}" destId="{136D0BBF-F9FD-41B2-8A75-D6A1DC865CFB}" srcOrd="1" destOrd="0" presId="urn:microsoft.com/office/officeart/2005/8/layout/radial1"/>
    <dgm:cxn modelId="{0321A900-2CA7-4912-9BA3-3FD5588AA855}" type="presOf" srcId="{D2CB6FC3-7620-4403-B388-69B8150719DB}" destId="{45B1D54E-08D4-4C75-8601-2F7DC67B9DDC}" srcOrd="1" destOrd="0" presId="urn:microsoft.com/office/officeart/2005/8/layout/radial1"/>
    <dgm:cxn modelId="{26AE484A-B52B-48B3-AE16-C0E743BC2469}" type="presOf" srcId="{6A944AE2-BEF2-4AD2-A749-74C4505D28BB}" destId="{02C7A657-ADCF-4DE3-9826-9AF364567878}" srcOrd="0" destOrd="0" presId="urn:microsoft.com/office/officeart/2005/8/layout/radial1"/>
    <dgm:cxn modelId="{899B398F-C480-4452-81CF-04392DA71398}" type="presOf" srcId="{491E4645-E350-47C8-9C9A-B343986BBE5D}" destId="{E9DB5381-C28A-4B59-91AF-E7F9FA996218}" srcOrd="0" destOrd="0" presId="urn:microsoft.com/office/officeart/2005/8/layout/radial1"/>
    <dgm:cxn modelId="{04DB84EE-65EA-4C5F-9D2E-BF81B7144862}" type="presOf" srcId="{A3429DFA-0773-4F30-A2C6-C9D19FC4C779}" destId="{10E63719-42E2-4C3E-8404-45A0D69139C8}" srcOrd="0" destOrd="0" presId="urn:microsoft.com/office/officeart/2005/8/layout/radial1"/>
    <dgm:cxn modelId="{10B8CFE0-843B-403F-B545-A3C81EB23A26}" type="presOf" srcId="{0D4C8FC8-B407-4B93-8B93-238EB1426DA5}" destId="{8F76F708-53D2-4BDF-B15C-567773B9FF4A}" srcOrd="0" destOrd="0" presId="urn:microsoft.com/office/officeart/2005/8/layout/radial1"/>
    <dgm:cxn modelId="{1A23F96B-CEB4-4043-A63F-5EA41DCEDF0F}" srcId="{DCA92397-3C6B-42BE-B827-B7CC9F0CA357}" destId="{2AC3A4AB-4B5C-4569-8FFB-46B4A6C6D8A6}" srcOrd="3" destOrd="0" parTransId="{0D4C8FC8-B407-4B93-8B93-238EB1426DA5}" sibTransId="{A1959A06-1015-4310-8BE6-CDA70FFCD7EA}"/>
    <dgm:cxn modelId="{669BFC4F-1AF1-4F89-B632-5F54547B7495}" type="presParOf" srcId="{C4EDFC4B-CB4D-489A-BD78-186A67AF340C}" destId="{CFD21729-E7F4-4005-9896-C0B2E287C7E6}" srcOrd="0" destOrd="0" presId="urn:microsoft.com/office/officeart/2005/8/layout/radial1"/>
    <dgm:cxn modelId="{254C446B-9F79-4F6F-9CF0-A615E39A234F}" type="presParOf" srcId="{C4EDFC4B-CB4D-489A-BD78-186A67AF340C}" destId="{C1D0C208-B4C7-4364-8FBD-CDC26CC81204}" srcOrd="1" destOrd="0" presId="urn:microsoft.com/office/officeart/2005/8/layout/radial1"/>
    <dgm:cxn modelId="{D5A48D3F-C8C1-4332-AAB4-57C99E79EF3D}" type="presParOf" srcId="{C1D0C208-B4C7-4364-8FBD-CDC26CC81204}" destId="{136D0BBF-F9FD-41B2-8A75-D6A1DC865CFB}" srcOrd="0" destOrd="0" presId="urn:microsoft.com/office/officeart/2005/8/layout/radial1"/>
    <dgm:cxn modelId="{660F8C4E-FEAD-4665-A70C-30813B67354C}" type="presParOf" srcId="{C4EDFC4B-CB4D-489A-BD78-186A67AF340C}" destId="{694247D5-6181-42A8-80E1-BC6BBAA357BF}" srcOrd="2" destOrd="0" presId="urn:microsoft.com/office/officeart/2005/8/layout/radial1"/>
    <dgm:cxn modelId="{189EC6A9-01A8-4B05-8093-FBB359925DAF}" type="presParOf" srcId="{C4EDFC4B-CB4D-489A-BD78-186A67AF340C}" destId="{10E63719-42E2-4C3E-8404-45A0D69139C8}" srcOrd="3" destOrd="0" presId="urn:microsoft.com/office/officeart/2005/8/layout/radial1"/>
    <dgm:cxn modelId="{76BE0032-07C3-4D17-B104-7A1EC04928D8}" type="presParOf" srcId="{10E63719-42E2-4C3E-8404-45A0D69139C8}" destId="{E5E1BC39-1577-4292-9058-024B26309948}" srcOrd="0" destOrd="0" presId="urn:microsoft.com/office/officeart/2005/8/layout/radial1"/>
    <dgm:cxn modelId="{607D6D13-D5FC-497C-9711-CD6E8FC969D4}" type="presParOf" srcId="{C4EDFC4B-CB4D-489A-BD78-186A67AF340C}" destId="{20178D7E-5F1C-4905-9730-D67FCA4DFCB4}" srcOrd="4" destOrd="0" presId="urn:microsoft.com/office/officeart/2005/8/layout/radial1"/>
    <dgm:cxn modelId="{819F6233-7BEF-427C-9F08-C8823F5817E7}" type="presParOf" srcId="{C4EDFC4B-CB4D-489A-BD78-186A67AF340C}" destId="{F0931A8B-1B05-40D4-A493-12C3640904DA}" srcOrd="5" destOrd="0" presId="urn:microsoft.com/office/officeart/2005/8/layout/radial1"/>
    <dgm:cxn modelId="{3C5ADA94-3918-4BDB-AC46-6EBA32EC9678}" type="presParOf" srcId="{F0931A8B-1B05-40D4-A493-12C3640904DA}" destId="{E4E3AE20-69B8-460E-8E2A-25E7ED9F5223}" srcOrd="0" destOrd="0" presId="urn:microsoft.com/office/officeart/2005/8/layout/radial1"/>
    <dgm:cxn modelId="{1244C561-C250-460B-B68B-64FC99ADB6AF}" type="presParOf" srcId="{C4EDFC4B-CB4D-489A-BD78-186A67AF340C}" destId="{02C7A657-ADCF-4DE3-9826-9AF364567878}" srcOrd="6" destOrd="0" presId="urn:microsoft.com/office/officeart/2005/8/layout/radial1"/>
    <dgm:cxn modelId="{F76F97A9-05D4-4332-9906-9188DBAC2099}" type="presParOf" srcId="{C4EDFC4B-CB4D-489A-BD78-186A67AF340C}" destId="{8F76F708-53D2-4BDF-B15C-567773B9FF4A}" srcOrd="7" destOrd="0" presId="urn:microsoft.com/office/officeart/2005/8/layout/radial1"/>
    <dgm:cxn modelId="{676296A5-E271-464D-84B4-5B1C61900058}" type="presParOf" srcId="{8F76F708-53D2-4BDF-B15C-567773B9FF4A}" destId="{6EB5F30B-39FA-4843-8A3D-73A96CD52EA5}" srcOrd="0" destOrd="0" presId="urn:microsoft.com/office/officeart/2005/8/layout/radial1"/>
    <dgm:cxn modelId="{4E32F8A0-0DC9-4E3E-9A8C-C386B78EC76E}" type="presParOf" srcId="{C4EDFC4B-CB4D-489A-BD78-186A67AF340C}" destId="{EF9C0789-D5CF-4A56-BEBB-367FE79FC442}" srcOrd="8" destOrd="0" presId="urn:microsoft.com/office/officeart/2005/8/layout/radial1"/>
    <dgm:cxn modelId="{56F9F1E7-FB92-4427-9A30-EE4B38245F90}" type="presParOf" srcId="{C4EDFC4B-CB4D-489A-BD78-186A67AF340C}" destId="{D930B5BB-2B11-446E-B1FF-B7C6135A53BC}" srcOrd="9" destOrd="0" presId="urn:microsoft.com/office/officeart/2005/8/layout/radial1"/>
    <dgm:cxn modelId="{5FCB6B1F-F1E8-4C19-A41B-F745C7224A2D}" type="presParOf" srcId="{D930B5BB-2B11-446E-B1FF-B7C6135A53BC}" destId="{45B1D54E-08D4-4C75-8601-2F7DC67B9DDC}" srcOrd="0" destOrd="0" presId="urn:microsoft.com/office/officeart/2005/8/layout/radial1"/>
    <dgm:cxn modelId="{A1AC2463-92F8-4EA7-BCE1-C26750437C3E}" type="presParOf" srcId="{C4EDFC4B-CB4D-489A-BD78-186A67AF340C}" destId="{D97AC6AF-A678-41B1-A799-FBF6260EE119}" srcOrd="10" destOrd="0" presId="urn:microsoft.com/office/officeart/2005/8/layout/radial1"/>
    <dgm:cxn modelId="{3ADBAC45-2079-4EC4-AF22-3CFD5563A575}" type="presParOf" srcId="{C4EDFC4B-CB4D-489A-BD78-186A67AF340C}" destId="{26A62218-7792-457F-B422-781A5019AC93}" srcOrd="11" destOrd="0" presId="urn:microsoft.com/office/officeart/2005/8/layout/radial1"/>
    <dgm:cxn modelId="{56808190-0CC7-4E58-909F-AEF0F8B6185E}" type="presParOf" srcId="{26A62218-7792-457F-B422-781A5019AC93}" destId="{83ECA005-C834-4D37-87CD-8DC8D979BE00}" srcOrd="0" destOrd="0" presId="urn:microsoft.com/office/officeart/2005/8/layout/radial1"/>
    <dgm:cxn modelId="{594965DE-122F-4F05-8B43-D41A3BBB377E}" type="presParOf" srcId="{C4EDFC4B-CB4D-489A-BD78-186A67AF340C}" destId="{E9DB5381-C28A-4B59-91AF-E7F9FA99621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89777-85D9-4628-B1A5-EF61A3C8A7C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7A62DD2-660A-4776-B69A-286CB49EFCF3}">
      <dgm:prSet phldrT="[Text]" custT="1"/>
      <dgm:spPr/>
      <dgm:t>
        <a:bodyPr/>
        <a:lstStyle/>
        <a:p>
          <a:r>
            <a:rPr lang="en-US" sz="1800" smtClean="0"/>
            <a:t>Mulai </a:t>
          </a:r>
          <a:r>
            <a:rPr lang="en-US" sz="1800" dirty="0" err="1" smtClean="0"/>
            <a:t>dengan</a:t>
          </a:r>
          <a:r>
            <a:rPr lang="en-US" sz="1800" dirty="0" smtClean="0"/>
            <a:t> Dana Internal LPPM</a:t>
          </a:r>
        </a:p>
        <a:p>
          <a:r>
            <a:rPr lang="en-US" sz="1200" i="1" dirty="0" smtClean="0"/>
            <a:t>(LPPM’s Internal Grant)</a:t>
          </a:r>
          <a:endParaRPr lang="id-ID" sz="1200" i="1" dirty="0"/>
        </a:p>
      </dgm:t>
    </dgm:pt>
    <dgm:pt modelId="{E955D810-E027-4CAB-B3DE-815E77DAB932}" type="parTrans" cxnId="{AEE49BF4-9149-4D5C-A38E-7F8B61BC2EF9}">
      <dgm:prSet/>
      <dgm:spPr/>
      <dgm:t>
        <a:bodyPr/>
        <a:lstStyle/>
        <a:p>
          <a:endParaRPr lang="id-ID"/>
        </a:p>
      </dgm:t>
    </dgm:pt>
    <dgm:pt modelId="{7BD94F68-FE4B-49D1-AFB4-5D48B2D0D9B2}" type="sibTrans" cxnId="{AEE49BF4-9149-4D5C-A38E-7F8B61BC2EF9}">
      <dgm:prSet/>
      <dgm:spPr/>
      <dgm:t>
        <a:bodyPr/>
        <a:lstStyle/>
        <a:p>
          <a:endParaRPr lang="id-ID"/>
        </a:p>
      </dgm:t>
    </dgm:pt>
    <dgm:pt modelId="{395577D6-7ED1-4422-9228-1E143766D3C4}">
      <dgm:prSet phldrT="[Text]" custT="1"/>
      <dgm:spPr/>
      <dgm:t>
        <a:bodyPr/>
        <a:lstStyle/>
        <a:p>
          <a:r>
            <a:rPr lang="en-US" sz="1800" dirty="0" err="1" smtClean="0"/>
            <a:t>Wawancara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narasumber</a:t>
          </a:r>
          <a:r>
            <a:rPr lang="en-US" sz="1800" dirty="0" smtClean="0"/>
            <a:t> </a:t>
          </a:r>
          <a:r>
            <a:rPr lang="en-US" sz="1800" dirty="0" err="1" smtClean="0"/>
            <a:t>potensial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pendanaan</a:t>
          </a:r>
          <a:endParaRPr lang="en-US" sz="1800" dirty="0" smtClean="0"/>
        </a:p>
        <a:p>
          <a:r>
            <a:rPr lang="en-US" sz="1200" i="1" dirty="0" smtClean="0"/>
            <a:t>(Interview with resourceful person)</a:t>
          </a:r>
          <a:endParaRPr lang="id-ID" sz="1200" i="1" dirty="0"/>
        </a:p>
      </dgm:t>
    </dgm:pt>
    <dgm:pt modelId="{08E07DB0-6CA0-4F3D-8DCC-D24A71A10F00}" type="parTrans" cxnId="{2F62C3A5-82FB-413E-B0BD-E2B4477AA3B4}">
      <dgm:prSet/>
      <dgm:spPr/>
      <dgm:t>
        <a:bodyPr/>
        <a:lstStyle/>
        <a:p>
          <a:endParaRPr lang="id-ID"/>
        </a:p>
      </dgm:t>
    </dgm:pt>
    <dgm:pt modelId="{A2210D7E-B00D-416D-AA13-72057D0E40A7}" type="sibTrans" cxnId="{2F62C3A5-82FB-413E-B0BD-E2B4477AA3B4}">
      <dgm:prSet/>
      <dgm:spPr/>
      <dgm:t>
        <a:bodyPr/>
        <a:lstStyle/>
        <a:p>
          <a:endParaRPr lang="id-ID"/>
        </a:p>
      </dgm:t>
    </dgm:pt>
    <dgm:pt modelId="{BE7F2311-9337-4B89-B19A-78F6A8E7E9C9}">
      <dgm:prSet phldrT="[Text]" custT="1"/>
      <dgm:spPr/>
      <dgm:t>
        <a:bodyPr/>
        <a:lstStyle/>
        <a:p>
          <a:r>
            <a:rPr lang="en-US" sz="1200" dirty="0" smtClean="0"/>
            <a:t>Produce</a:t>
          </a:r>
          <a:r>
            <a:rPr lang="en-US" sz="2000" dirty="0" smtClean="0"/>
            <a:t> research report</a:t>
          </a:r>
          <a:r>
            <a:rPr lang="en-US" sz="1200" dirty="0" smtClean="0"/>
            <a:t>/</a:t>
          </a:r>
          <a:r>
            <a:rPr lang="en-US" sz="2000" dirty="0" smtClean="0"/>
            <a:t>publish</a:t>
          </a:r>
          <a:r>
            <a:rPr lang="en-US" sz="1200" dirty="0" smtClean="0"/>
            <a:t>, </a:t>
          </a:r>
        </a:p>
        <a:p>
          <a:r>
            <a:rPr lang="en-US" sz="1200" dirty="0" smtClean="0"/>
            <a:t>then hand it to the potential resourceful person</a:t>
          </a:r>
        </a:p>
      </dgm:t>
    </dgm:pt>
    <dgm:pt modelId="{50D6DAB3-DCEE-45A8-87D7-9C41D672DA7B}" type="parTrans" cxnId="{BF563D4C-8223-4884-94DB-6B7C14DD887F}">
      <dgm:prSet/>
      <dgm:spPr/>
      <dgm:t>
        <a:bodyPr/>
        <a:lstStyle/>
        <a:p>
          <a:endParaRPr lang="id-ID"/>
        </a:p>
      </dgm:t>
    </dgm:pt>
    <dgm:pt modelId="{FFE96B52-4B25-402A-B7A7-CEE7EE5579CB}" type="sibTrans" cxnId="{BF563D4C-8223-4884-94DB-6B7C14DD887F}">
      <dgm:prSet/>
      <dgm:spPr/>
      <dgm:t>
        <a:bodyPr/>
        <a:lstStyle/>
        <a:p>
          <a:endParaRPr lang="id-ID"/>
        </a:p>
      </dgm:t>
    </dgm:pt>
    <dgm:pt modelId="{79C63C60-AF06-4080-A6E7-84DE5D9B9627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i="1" dirty="0" smtClean="0"/>
            <a:t>Applying for grants</a:t>
          </a:r>
          <a:endParaRPr lang="id-ID" i="1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ToR</a:t>
          </a:r>
          <a:r>
            <a:rPr lang="en-US" dirty="0" smtClean="0"/>
            <a:t>-Proposal </a:t>
          </a:r>
          <a:r>
            <a:rPr lang="en-US" dirty="0" err="1" smtClean="0"/>
            <a:t>eksternal</a:t>
          </a:r>
          <a:endParaRPr lang="en-US" dirty="0" smtClean="0"/>
        </a:p>
      </dgm:t>
    </dgm:pt>
    <dgm:pt modelId="{58FD9349-B953-4727-9224-D6D859C4E534}" type="parTrans" cxnId="{9160CB79-703F-403B-8802-A9B9BD1C70B7}">
      <dgm:prSet/>
      <dgm:spPr/>
      <dgm:t>
        <a:bodyPr/>
        <a:lstStyle/>
        <a:p>
          <a:endParaRPr lang="id-ID"/>
        </a:p>
      </dgm:t>
    </dgm:pt>
    <dgm:pt modelId="{3C65A615-EC40-4E83-B275-7029E3CC9C5C}" type="sibTrans" cxnId="{9160CB79-703F-403B-8802-A9B9BD1C70B7}">
      <dgm:prSet/>
      <dgm:spPr/>
      <dgm:t>
        <a:bodyPr/>
        <a:lstStyle/>
        <a:p>
          <a:endParaRPr lang="id-ID"/>
        </a:p>
      </dgm:t>
    </dgm:pt>
    <dgm:pt modelId="{B75BAB60-7F37-4C3D-8E24-BD6A7A924B6D}" type="pres">
      <dgm:prSet presAssocID="{F0889777-85D9-4628-B1A5-EF61A3C8A7C9}" presName="linearFlow" presStyleCnt="0">
        <dgm:presLayoutVars>
          <dgm:resizeHandles val="exact"/>
        </dgm:presLayoutVars>
      </dgm:prSet>
      <dgm:spPr/>
    </dgm:pt>
    <dgm:pt modelId="{38469384-C74B-4403-BF1E-221268E70FEC}" type="pres">
      <dgm:prSet presAssocID="{A7A62DD2-660A-4776-B69A-286CB49EFC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8B74E9-0425-4D2E-B8CE-6EC9452DE961}" type="pres">
      <dgm:prSet presAssocID="{7BD94F68-FE4B-49D1-AFB4-5D48B2D0D9B2}" presName="sibTrans" presStyleLbl="sibTrans2D1" presStyleIdx="0" presStyleCnt="3"/>
      <dgm:spPr/>
      <dgm:t>
        <a:bodyPr/>
        <a:lstStyle/>
        <a:p>
          <a:endParaRPr lang="id-ID"/>
        </a:p>
      </dgm:t>
    </dgm:pt>
    <dgm:pt modelId="{F098F5BC-65E9-45DB-BF71-D4D0D9A33E83}" type="pres">
      <dgm:prSet presAssocID="{7BD94F68-FE4B-49D1-AFB4-5D48B2D0D9B2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6214CC8F-6821-4C4D-BC0F-8549CE84096E}" type="pres">
      <dgm:prSet presAssocID="{395577D6-7ED1-4422-9228-1E143766D3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8B189A-1AE9-46A7-A719-BD634D5E820A}" type="pres">
      <dgm:prSet presAssocID="{A2210D7E-B00D-416D-AA13-72057D0E40A7}" presName="sibTrans" presStyleLbl="sibTrans2D1" presStyleIdx="1" presStyleCnt="3"/>
      <dgm:spPr/>
      <dgm:t>
        <a:bodyPr/>
        <a:lstStyle/>
        <a:p>
          <a:endParaRPr lang="id-ID"/>
        </a:p>
      </dgm:t>
    </dgm:pt>
    <dgm:pt modelId="{AFFCE891-0CC5-4AA4-A8FE-70FC19BC22E2}" type="pres">
      <dgm:prSet presAssocID="{A2210D7E-B00D-416D-AA13-72057D0E40A7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1771A61B-55AA-47A8-BF3C-F7A1A8377947}" type="pres">
      <dgm:prSet presAssocID="{BE7F2311-9337-4B89-B19A-78F6A8E7E9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6DE568-816A-487B-821C-A018555E8E29}" type="pres">
      <dgm:prSet presAssocID="{FFE96B52-4B25-402A-B7A7-CEE7EE5579CB}" presName="sibTrans" presStyleLbl="sibTrans2D1" presStyleIdx="2" presStyleCnt="3"/>
      <dgm:spPr/>
      <dgm:t>
        <a:bodyPr/>
        <a:lstStyle/>
        <a:p>
          <a:endParaRPr lang="id-ID"/>
        </a:p>
      </dgm:t>
    </dgm:pt>
    <dgm:pt modelId="{8A9834EC-424A-442C-AD5E-5F94EB03F081}" type="pres">
      <dgm:prSet presAssocID="{FFE96B52-4B25-402A-B7A7-CEE7EE5579CB}" presName="connectorText" presStyleLbl="sibTrans2D1" presStyleIdx="2" presStyleCnt="3"/>
      <dgm:spPr/>
      <dgm:t>
        <a:bodyPr/>
        <a:lstStyle/>
        <a:p>
          <a:endParaRPr lang="id-ID"/>
        </a:p>
      </dgm:t>
    </dgm:pt>
    <dgm:pt modelId="{E5CEB2C8-66AA-445B-99F5-A20137BFC198}" type="pres">
      <dgm:prSet presAssocID="{79C63C60-AF06-4080-A6E7-84DE5D9B96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F563D4C-8223-4884-94DB-6B7C14DD887F}" srcId="{F0889777-85D9-4628-B1A5-EF61A3C8A7C9}" destId="{BE7F2311-9337-4B89-B19A-78F6A8E7E9C9}" srcOrd="2" destOrd="0" parTransId="{50D6DAB3-DCEE-45A8-87D7-9C41D672DA7B}" sibTransId="{FFE96B52-4B25-402A-B7A7-CEE7EE5579CB}"/>
    <dgm:cxn modelId="{B3FD930B-9723-4DD2-8240-4F655007322A}" type="presOf" srcId="{395577D6-7ED1-4422-9228-1E143766D3C4}" destId="{6214CC8F-6821-4C4D-BC0F-8549CE84096E}" srcOrd="0" destOrd="0" presId="urn:microsoft.com/office/officeart/2005/8/layout/process2"/>
    <dgm:cxn modelId="{2DF01B6B-CA5A-40B4-A457-B666916D64EF}" type="presOf" srcId="{7BD94F68-FE4B-49D1-AFB4-5D48B2D0D9B2}" destId="{F098F5BC-65E9-45DB-BF71-D4D0D9A33E83}" srcOrd="1" destOrd="0" presId="urn:microsoft.com/office/officeart/2005/8/layout/process2"/>
    <dgm:cxn modelId="{75440609-677A-484B-8FFE-7B5135B57B21}" type="presOf" srcId="{F0889777-85D9-4628-B1A5-EF61A3C8A7C9}" destId="{B75BAB60-7F37-4C3D-8E24-BD6A7A924B6D}" srcOrd="0" destOrd="0" presId="urn:microsoft.com/office/officeart/2005/8/layout/process2"/>
    <dgm:cxn modelId="{9160CB79-703F-403B-8802-A9B9BD1C70B7}" srcId="{F0889777-85D9-4628-B1A5-EF61A3C8A7C9}" destId="{79C63C60-AF06-4080-A6E7-84DE5D9B9627}" srcOrd="3" destOrd="0" parTransId="{58FD9349-B953-4727-9224-D6D859C4E534}" sibTransId="{3C65A615-EC40-4E83-B275-7029E3CC9C5C}"/>
    <dgm:cxn modelId="{7B907EDA-4936-42D1-A92E-5D2D4C01DDB2}" type="presOf" srcId="{79C63C60-AF06-4080-A6E7-84DE5D9B9627}" destId="{E5CEB2C8-66AA-445B-99F5-A20137BFC198}" srcOrd="0" destOrd="0" presId="urn:microsoft.com/office/officeart/2005/8/layout/process2"/>
    <dgm:cxn modelId="{64610DB9-BE6A-42B9-87CB-EABC9CAB5410}" type="presOf" srcId="{A2210D7E-B00D-416D-AA13-72057D0E40A7}" destId="{AFFCE891-0CC5-4AA4-A8FE-70FC19BC22E2}" srcOrd="1" destOrd="0" presId="urn:microsoft.com/office/officeart/2005/8/layout/process2"/>
    <dgm:cxn modelId="{4F43D1FC-48A4-4205-BF6B-6F5BF40D262F}" type="presOf" srcId="{A7A62DD2-660A-4776-B69A-286CB49EFCF3}" destId="{38469384-C74B-4403-BF1E-221268E70FEC}" srcOrd="0" destOrd="0" presId="urn:microsoft.com/office/officeart/2005/8/layout/process2"/>
    <dgm:cxn modelId="{403A567A-DC55-439D-92D5-8B442D523E72}" type="presOf" srcId="{BE7F2311-9337-4B89-B19A-78F6A8E7E9C9}" destId="{1771A61B-55AA-47A8-BF3C-F7A1A8377947}" srcOrd="0" destOrd="0" presId="urn:microsoft.com/office/officeart/2005/8/layout/process2"/>
    <dgm:cxn modelId="{73F6F2E2-BFBE-4F00-AA49-A91EA7A751BE}" type="presOf" srcId="{FFE96B52-4B25-402A-B7A7-CEE7EE5579CB}" destId="{8A9834EC-424A-442C-AD5E-5F94EB03F081}" srcOrd="1" destOrd="0" presId="urn:microsoft.com/office/officeart/2005/8/layout/process2"/>
    <dgm:cxn modelId="{989B3910-6334-4822-8B7F-1CF270D582CE}" type="presOf" srcId="{FFE96B52-4B25-402A-B7A7-CEE7EE5579CB}" destId="{CE6DE568-816A-487B-821C-A018555E8E29}" srcOrd="0" destOrd="0" presId="urn:microsoft.com/office/officeart/2005/8/layout/process2"/>
    <dgm:cxn modelId="{A47E1134-8114-4EB8-B628-6EED4DC948A2}" type="presOf" srcId="{A2210D7E-B00D-416D-AA13-72057D0E40A7}" destId="{198B189A-1AE9-46A7-A719-BD634D5E820A}" srcOrd="0" destOrd="0" presId="urn:microsoft.com/office/officeart/2005/8/layout/process2"/>
    <dgm:cxn modelId="{AEE49BF4-9149-4D5C-A38E-7F8B61BC2EF9}" srcId="{F0889777-85D9-4628-B1A5-EF61A3C8A7C9}" destId="{A7A62DD2-660A-4776-B69A-286CB49EFCF3}" srcOrd="0" destOrd="0" parTransId="{E955D810-E027-4CAB-B3DE-815E77DAB932}" sibTransId="{7BD94F68-FE4B-49D1-AFB4-5D48B2D0D9B2}"/>
    <dgm:cxn modelId="{D20E1823-79F4-4CFA-BC2C-68DC9CDBADB9}" type="presOf" srcId="{7BD94F68-FE4B-49D1-AFB4-5D48B2D0D9B2}" destId="{448B74E9-0425-4D2E-B8CE-6EC9452DE961}" srcOrd="0" destOrd="0" presId="urn:microsoft.com/office/officeart/2005/8/layout/process2"/>
    <dgm:cxn modelId="{2F62C3A5-82FB-413E-B0BD-E2B4477AA3B4}" srcId="{F0889777-85D9-4628-B1A5-EF61A3C8A7C9}" destId="{395577D6-7ED1-4422-9228-1E143766D3C4}" srcOrd="1" destOrd="0" parTransId="{08E07DB0-6CA0-4F3D-8DCC-D24A71A10F00}" sibTransId="{A2210D7E-B00D-416D-AA13-72057D0E40A7}"/>
    <dgm:cxn modelId="{AC7CF673-8778-4ADA-B70E-9553E85A9657}" type="presParOf" srcId="{B75BAB60-7F37-4C3D-8E24-BD6A7A924B6D}" destId="{38469384-C74B-4403-BF1E-221268E70FEC}" srcOrd="0" destOrd="0" presId="urn:microsoft.com/office/officeart/2005/8/layout/process2"/>
    <dgm:cxn modelId="{AF8533DA-2ADE-46B8-9201-BA25D608C1FE}" type="presParOf" srcId="{B75BAB60-7F37-4C3D-8E24-BD6A7A924B6D}" destId="{448B74E9-0425-4D2E-B8CE-6EC9452DE961}" srcOrd="1" destOrd="0" presId="urn:microsoft.com/office/officeart/2005/8/layout/process2"/>
    <dgm:cxn modelId="{F2B1DA48-76D0-41D2-BCF5-538C705CEE7A}" type="presParOf" srcId="{448B74E9-0425-4D2E-B8CE-6EC9452DE961}" destId="{F098F5BC-65E9-45DB-BF71-D4D0D9A33E83}" srcOrd="0" destOrd="0" presId="urn:microsoft.com/office/officeart/2005/8/layout/process2"/>
    <dgm:cxn modelId="{C3279AF6-B507-4886-9BF3-04B8C22E3B36}" type="presParOf" srcId="{B75BAB60-7F37-4C3D-8E24-BD6A7A924B6D}" destId="{6214CC8F-6821-4C4D-BC0F-8549CE84096E}" srcOrd="2" destOrd="0" presId="urn:microsoft.com/office/officeart/2005/8/layout/process2"/>
    <dgm:cxn modelId="{569E6872-34EF-44CC-9C89-76D740BF9458}" type="presParOf" srcId="{B75BAB60-7F37-4C3D-8E24-BD6A7A924B6D}" destId="{198B189A-1AE9-46A7-A719-BD634D5E820A}" srcOrd="3" destOrd="0" presId="urn:microsoft.com/office/officeart/2005/8/layout/process2"/>
    <dgm:cxn modelId="{690E60C3-9A48-4F86-A88D-878419496372}" type="presParOf" srcId="{198B189A-1AE9-46A7-A719-BD634D5E820A}" destId="{AFFCE891-0CC5-4AA4-A8FE-70FC19BC22E2}" srcOrd="0" destOrd="0" presId="urn:microsoft.com/office/officeart/2005/8/layout/process2"/>
    <dgm:cxn modelId="{23ED9790-30CA-4A7F-897F-E646502EFE0B}" type="presParOf" srcId="{B75BAB60-7F37-4C3D-8E24-BD6A7A924B6D}" destId="{1771A61B-55AA-47A8-BF3C-F7A1A8377947}" srcOrd="4" destOrd="0" presId="urn:microsoft.com/office/officeart/2005/8/layout/process2"/>
    <dgm:cxn modelId="{E0AF03D7-794C-491E-844F-0693D56FB1C4}" type="presParOf" srcId="{B75BAB60-7F37-4C3D-8E24-BD6A7A924B6D}" destId="{CE6DE568-816A-487B-821C-A018555E8E29}" srcOrd="5" destOrd="0" presId="urn:microsoft.com/office/officeart/2005/8/layout/process2"/>
    <dgm:cxn modelId="{A9835777-AA07-4450-9902-646D9F72678F}" type="presParOf" srcId="{CE6DE568-816A-487B-821C-A018555E8E29}" destId="{8A9834EC-424A-442C-AD5E-5F94EB03F081}" srcOrd="0" destOrd="0" presId="urn:microsoft.com/office/officeart/2005/8/layout/process2"/>
    <dgm:cxn modelId="{A229E2D5-3329-43E2-B373-EEFE303C6E84}" type="presParOf" srcId="{B75BAB60-7F37-4C3D-8E24-BD6A7A924B6D}" destId="{E5CEB2C8-66AA-445B-99F5-A20137BFC19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21729-E7F4-4005-9896-C0B2E287C7E6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800" kern="1200" dirty="0"/>
        </a:p>
      </dsp:txBody>
      <dsp:txXfrm>
        <a:off x="3486931" y="1635112"/>
        <a:ext cx="1255737" cy="1255737"/>
      </dsp:txXfrm>
    </dsp:sp>
    <dsp:sp modelId="{C1D0C208-B4C7-4364-8FBD-CDC26CC81204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6200000">
        <a:off x="4105377" y="1437239"/>
        <a:ext cx="18845" cy="18845"/>
      </dsp:txXfrm>
    </dsp:sp>
    <dsp:sp modelId="{694247D5-6181-42A8-80E1-BC6BBAA357BF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Kemenkeu</a:t>
          </a:r>
          <a:endParaRPr lang="id-ID" sz="1600" kern="1200" dirty="0"/>
        </a:p>
      </dsp:txBody>
      <dsp:txXfrm>
        <a:off x="3486931" y="2474"/>
        <a:ext cx="1255737" cy="1255737"/>
      </dsp:txXfrm>
    </dsp:sp>
    <dsp:sp modelId="{10E63719-42E2-4C3E-8404-45A0D69139C8}">
      <dsp:nvSpPr>
        <dsp:cNvPr id="0" name=""/>
        <dsp:cNvSpPr/>
      </dsp:nvSpPr>
      <dsp:spPr>
        <a:xfrm rot="19800000">
          <a:off x="4633302" y="184108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9800000">
        <a:off x="4812330" y="1845399"/>
        <a:ext cx="18845" cy="18845"/>
      </dsp:txXfrm>
    </dsp:sp>
    <dsp:sp modelId="{20178D7E-5F1C-4905-9730-D67FCA4DFCB4}">
      <dsp:nvSpPr>
        <dsp:cNvPr id="0" name=""/>
        <dsp:cNvSpPr/>
      </dsp:nvSpPr>
      <dsp:spPr>
        <a:xfrm>
          <a:off x="4900837" y="818793"/>
          <a:ext cx="1255737" cy="12557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/>
        </a:p>
      </dsp:txBody>
      <dsp:txXfrm>
        <a:off x="4900837" y="818793"/>
        <a:ext cx="1255737" cy="1255737"/>
      </dsp:txXfrm>
    </dsp:sp>
    <dsp:sp modelId="{F0931A8B-1B05-40D4-A493-12C3640904DA}">
      <dsp:nvSpPr>
        <dsp:cNvPr id="0" name=""/>
        <dsp:cNvSpPr/>
      </dsp:nvSpPr>
      <dsp:spPr>
        <a:xfrm rot="1800000">
          <a:off x="4633302" y="265740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800000">
        <a:off x="4812330" y="2661718"/>
        <a:ext cx="18845" cy="18845"/>
      </dsp:txXfrm>
    </dsp:sp>
    <dsp:sp modelId="{02C7A657-ADCF-4DE3-9826-9AF364567878}">
      <dsp:nvSpPr>
        <dsp:cNvPr id="0" name=""/>
        <dsp:cNvSpPr/>
      </dsp:nvSpPr>
      <dsp:spPr>
        <a:xfrm>
          <a:off x="4900837" y="2451431"/>
          <a:ext cx="1255737" cy="12557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/>
        </a:p>
      </dsp:txBody>
      <dsp:txXfrm>
        <a:off x="4900837" y="2451431"/>
        <a:ext cx="1255737" cy="1255737"/>
      </dsp:txXfrm>
    </dsp:sp>
    <dsp:sp modelId="{8F76F708-53D2-4BDF-B15C-567773B9FF4A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5400000">
        <a:off x="4105377" y="3069878"/>
        <a:ext cx="18845" cy="18845"/>
      </dsp:txXfrm>
    </dsp:sp>
    <dsp:sp modelId="{EF9C0789-D5CF-4A56-BEBB-367FE79FC442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INFID</a:t>
          </a:r>
          <a:endParaRPr lang="id-ID" sz="1600" kern="1200" dirty="0"/>
        </a:p>
      </dsp:txBody>
      <dsp:txXfrm>
        <a:off x="3486931" y="3267751"/>
        <a:ext cx="1255737" cy="1255737"/>
      </dsp:txXfrm>
    </dsp:sp>
    <dsp:sp modelId="{D930B5BB-2B11-446E-B1FF-B7C6135A53BC}">
      <dsp:nvSpPr>
        <dsp:cNvPr id="0" name=""/>
        <dsp:cNvSpPr/>
      </dsp:nvSpPr>
      <dsp:spPr>
        <a:xfrm rot="9000000">
          <a:off x="3219396" y="265740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9000000">
        <a:off x="3398424" y="2661718"/>
        <a:ext cx="18845" cy="18845"/>
      </dsp:txXfrm>
    </dsp:sp>
    <dsp:sp modelId="{D97AC6AF-A678-41B1-A799-FBF6260EE119}">
      <dsp:nvSpPr>
        <dsp:cNvPr id="0" name=""/>
        <dsp:cNvSpPr/>
      </dsp:nvSpPr>
      <dsp:spPr>
        <a:xfrm>
          <a:off x="2073025" y="2451431"/>
          <a:ext cx="1255737" cy="125573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C00000"/>
              </a:solidFill>
            </a:rPr>
            <a:t>ANU Defense College</a:t>
          </a:r>
          <a:endParaRPr lang="id-ID" sz="1600" kern="1200" dirty="0">
            <a:solidFill>
              <a:srgbClr val="C00000"/>
            </a:solidFill>
          </a:endParaRPr>
        </a:p>
      </dsp:txBody>
      <dsp:txXfrm>
        <a:off x="2073025" y="2451431"/>
        <a:ext cx="1255737" cy="1255737"/>
      </dsp:txXfrm>
    </dsp:sp>
    <dsp:sp modelId="{26A62218-7792-457F-B422-781A5019AC93}">
      <dsp:nvSpPr>
        <dsp:cNvPr id="0" name=""/>
        <dsp:cNvSpPr/>
      </dsp:nvSpPr>
      <dsp:spPr>
        <a:xfrm rot="12600000">
          <a:off x="3219396" y="184108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2600000">
        <a:off x="3398424" y="1845399"/>
        <a:ext cx="18845" cy="18845"/>
      </dsp:txXfrm>
    </dsp:sp>
    <dsp:sp modelId="{E9DB5381-C28A-4B59-91AF-E7F9FA996218}">
      <dsp:nvSpPr>
        <dsp:cNvPr id="0" name=""/>
        <dsp:cNvSpPr/>
      </dsp:nvSpPr>
      <dsp:spPr>
        <a:xfrm>
          <a:off x="2073025" y="818793"/>
          <a:ext cx="1255737" cy="125573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/>
        </a:p>
      </dsp:txBody>
      <dsp:txXfrm>
        <a:off x="2073025" y="818793"/>
        <a:ext cx="1255737" cy="12557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469384-C74B-4403-BF1E-221268E70FEC}">
      <dsp:nvSpPr>
        <dsp:cNvPr id="0" name=""/>
        <dsp:cNvSpPr/>
      </dsp:nvSpPr>
      <dsp:spPr>
        <a:xfrm>
          <a:off x="205701" y="4877"/>
          <a:ext cx="3627197" cy="90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Mulai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Dana Internal LPPM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/>
            <a:t>(LPPM’s Internal Grant)</a:t>
          </a:r>
          <a:endParaRPr lang="id-ID" sz="1200" i="1" kern="1200" dirty="0"/>
        </a:p>
      </dsp:txBody>
      <dsp:txXfrm>
        <a:off x="205701" y="4877"/>
        <a:ext cx="3627197" cy="906799"/>
      </dsp:txXfrm>
    </dsp:sp>
    <dsp:sp modelId="{448B74E9-0425-4D2E-B8CE-6EC9452DE961}">
      <dsp:nvSpPr>
        <dsp:cNvPr id="0" name=""/>
        <dsp:cNvSpPr/>
      </dsp:nvSpPr>
      <dsp:spPr>
        <a:xfrm rot="5400000">
          <a:off x="1849275" y="934347"/>
          <a:ext cx="340049" cy="408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 rot="5400000">
        <a:off x="1849275" y="934347"/>
        <a:ext cx="340049" cy="408059"/>
      </dsp:txXfrm>
    </dsp:sp>
    <dsp:sp modelId="{6214CC8F-6821-4C4D-BC0F-8549CE84096E}">
      <dsp:nvSpPr>
        <dsp:cNvPr id="0" name=""/>
        <dsp:cNvSpPr/>
      </dsp:nvSpPr>
      <dsp:spPr>
        <a:xfrm>
          <a:off x="205701" y="1365076"/>
          <a:ext cx="3627197" cy="90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Wawancara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narasumber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potensial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pendanaan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/>
            <a:t>(Interview with resourceful person)</a:t>
          </a:r>
          <a:endParaRPr lang="id-ID" sz="1200" i="1" kern="1200" dirty="0"/>
        </a:p>
      </dsp:txBody>
      <dsp:txXfrm>
        <a:off x="205701" y="1365076"/>
        <a:ext cx="3627197" cy="906799"/>
      </dsp:txXfrm>
    </dsp:sp>
    <dsp:sp modelId="{198B189A-1AE9-46A7-A719-BD634D5E820A}">
      <dsp:nvSpPr>
        <dsp:cNvPr id="0" name=""/>
        <dsp:cNvSpPr/>
      </dsp:nvSpPr>
      <dsp:spPr>
        <a:xfrm rot="5400000">
          <a:off x="1849275" y="2294546"/>
          <a:ext cx="340049" cy="408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 rot="5400000">
        <a:off x="1849275" y="2294546"/>
        <a:ext cx="340049" cy="408059"/>
      </dsp:txXfrm>
    </dsp:sp>
    <dsp:sp modelId="{1771A61B-55AA-47A8-BF3C-F7A1A8377947}">
      <dsp:nvSpPr>
        <dsp:cNvPr id="0" name=""/>
        <dsp:cNvSpPr/>
      </dsp:nvSpPr>
      <dsp:spPr>
        <a:xfrm>
          <a:off x="205701" y="2725275"/>
          <a:ext cx="3627197" cy="90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Produce</a:t>
          </a:r>
          <a:r>
            <a:rPr lang="en-US" sz="2000" kern="1200" dirty="0" smtClean="0"/>
            <a:t> research report</a:t>
          </a:r>
          <a:r>
            <a:rPr lang="en-US" sz="1200" kern="1200" dirty="0" smtClean="0"/>
            <a:t>/</a:t>
          </a:r>
          <a:r>
            <a:rPr lang="en-US" sz="2000" kern="1200" dirty="0" smtClean="0"/>
            <a:t>publish</a:t>
          </a:r>
          <a:r>
            <a:rPr lang="en-US" sz="1200" kern="1200" dirty="0" smtClean="0"/>
            <a:t>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then hand it to the potential resourceful person</a:t>
          </a:r>
        </a:p>
      </dsp:txBody>
      <dsp:txXfrm>
        <a:off x="205701" y="2725275"/>
        <a:ext cx="3627197" cy="906799"/>
      </dsp:txXfrm>
    </dsp:sp>
    <dsp:sp modelId="{CE6DE568-816A-487B-821C-A018555E8E29}">
      <dsp:nvSpPr>
        <dsp:cNvPr id="0" name=""/>
        <dsp:cNvSpPr/>
      </dsp:nvSpPr>
      <dsp:spPr>
        <a:xfrm rot="5400000">
          <a:off x="1849275" y="3654745"/>
          <a:ext cx="340049" cy="408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 rot="5400000">
        <a:off x="1849275" y="3654745"/>
        <a:ext cx="340049" cy="408059"/>
      </dsp:txXfrm>
    </dsp:sp>
    <dsp:sp modelId="{E5CEB2C8-66AA-445B-99F5-A20137BFC198}">
      <dsp:nvSpPr>
        <dsp:cNvPr id="0" name=""/>
        <dsp:cNvSpPr/>
      </dsp:nvSpPr>
      <dsp:spPr>
        <a:xfrm>
          <a:off x="205701" y="4085474"/>
          <a:ext cx="3627197" cy="90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i="1" kern="1200" dirty="0" smtClean="0"/>
            <a:t>Applying for grants</a:t>
          </a:r>
          <a:endParaRPr lang="id-ID" sz="230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ToR</a:t>
          </a:r>
          <a:r>
            <a:rPr lang="en-US" sz="2300" kern="1200" dirty="0" smtClean="0"/>
            <a:t>-Proposal </a:t>
          </a:r>
          <a:r>
            <a:rPr lang="en-US" sz="2300" kern="1200" dirty="0" err="1" smtClean="0"/>
            <a:t>eksternal</a:t>
          </a:r>
          <a:endParaRPr lang="en-US" sz="2300" kern="1200" dirty="0" smtClean="0"/>
        </a:p>
      </dsp:txBody>
      <dsp:txXfrm>
        <a:off x="205701" y="4085474"/>
        <a:ext cx="3627197" cy="90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3A262-6F1F-4777-A0BA-C2668CB0EEBD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54D22-9334-41FC-8273-C250B9B8701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D706-E79B-49DE-801C-8F0049D6650E}" type="datetimeFigureOut">
              <a:rPr lang="id-ID" smtClean="0"/>
              <a:pPr/>
              <a:t>01/12/2015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80BD-8B01-41BF-AF34-F75FB6A79A8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d/url?sa=i&amp;rct=j&amp;q=&amp;esrc=s&amp;source=images&amp;cd=&amp;cad=rja&amp;uact=8&amp;ved=0ahUKEwie_rz3mLnJAhVBGqYKHUTiAmYQjB0IBg&amp;url=http%3A%2F%2Fwww.grantwriting.net.au%2Fresearch-grants%2F&amp;bvm=bv.108194040,d.dGY&amp;psig=AFQjCNFjVDdi9b9Sppz5ofbVdEZXlRV7-g&amp;ust=144900888805698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ogle.co.id/url?sa=i&amp;rct=j&amp;q=&amp;esrc=s&amp;source=images&amp;cd=&amp;ved=0ahUKEwiT5uHOoLnJAhWEi5QKHSoVBvIQjB0IBg&amp;url=http%3A%2F%2Fwww.npr.org%2Fsections%2Fthetwo-way%2F2013%2F02%2F07%2F171399233%2Fmr-beans-supercar-crash-racks-up-1-4-million-repair-bill&amp;bvm=bv.108194040,d.dGY&amp;psig=AFQjCNFHsjcCoHtXEhJH8HyVa-mmHVhV5w&amp;ust=1449010956519505&amp;cad=rj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d/url?sa=i&amp;rct=j&amp;q=&amp;esrc=s&amp;source=images&amp;cd=&amp;cad=rja&amp;uact=8&amp;ved=0ahUKEwjfss2JobnJAhWKG5QKHZsCAAoQjB0IBg&amp;url=http%3A%2F%2Fpostific.com%2Fblog%2Fbest-times-post-social-media%2F&amp;bvm=bv.108194040,d.dGY&amp;psig=AFQjCNGSR85LAHWBu3iFY_VRVmbgHGnpwA&amp;ust=1449011078620942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12" Type="http://schemas.openxmlformats.org/officeDocument/2006/relationships/image" Target="../media/image1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105400"/>
            <a:ext cx="8388424" cy="14199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Sharing of Experience: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to get </a:t>
            </a:r>
            <a:r>
              <a:rPr lang="en-US" dirty="0" smtClean="0">
                <a:solidFill>
                  <a:schemeClr val="bg1"/>
                </a:solidFill>
              </a:rPr>
              <a:t>external research funding</a:t>
            </a:r>
          </a:p>
          <a:p>
            <a:r>
              <a:rPr lang="en-US" sz="2200" i="1" dirty="0" err="1" smtClean="0">
                <a:solidFill>
                  <a:schemeClr val="bg1"/>
                </a:solidFill>
              </a:rPr>
              <a:t>Yulius</a:t>
            </a:r>
            <a:r>
              <a:rPr lang="en-US" sz="2200" i="1" dirty="0" smtClean="0">
                <a:solidFill>
                  <a:schemeClr val="bg1"/>
                </a:solidFill>
              </a:rPr>
              <a:t> P </a:t>
            </a:r>
            <a:r>
              <a:rPr lang="en-US" sz="2200" i="1" dirty="0" err="1" smtClean="0">
                <a:solidFill>
                  <a:schemeClr val="bg1"/>
                </a:solidFill>
              </a:rPr>
              <a:t>Hermawan</a:t>
            </a:r>
            <a:endParaRPr lang="en-US" sz="2200" i="1" dirty="0" smtClean="0">
              <a:solidFill>
                <a:schemeClr val="bg1"/>
              </a:solidFill>
            </a:endParaRPr>
          </a:p>
          <a:p>
            <a:r>
              <a:rPr lang="en-US" sz="2200" i="1" dirty="0" smtClean="0">
                <a:solidFill>
                  <a:schemeClr val="bg1"/>
                </a:solidFill>
              </a:rPr>
              <a:t>Lecturer, FISIP </a:t>
            </a:r>
            <a:r>
              <a:rPr lang="en-US" sz="2200" i="1" dirty="0" err="1" smtClean="0">
                <a:solidFill>
                  <a:schemeClr val="bg1"/>
                </a:solidFill>
              </a:rPr>
              <a:t>Unpar</a:t>
            </a:r>
            <a:endParaRPr lang="en-US" sz="2200" i="1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LPPM </a:t>
            </a:r>
            <a:r>
              <a:rPr lang="en-US" sz="2200" dirty="0" err="1" smtClean="0">
                <a:solidFill>
                  <a:schemeClr val="bg1"/>
                </a:solidFill>
              </a:rPr>
              <a:t>Unpar</a:t>
            </a:r>
            <a:r>
              <a:rPr lang="en-US" sz="2200" dirty="0" smtClean="0">
                <a:solidFill>
                  <a:schemeClr val="bg1"/>
                </a:solidFill>
              </a:rPr>
              <a:t> 27 </a:t>
            </a:r>
            <a:r>
              <a:rPr lang="en-US" sz="2200" dirty="0" err="1" smtClean="0">
                <a:solidFill>
                  <a:schemeClr val="bg1"/>
                </a:solidFill>
              </a:rPr>
              <a:t>Nopember</a:t>
            </a:r>
            <a:r>
              <a:rPr lang="en-US" sz="2200" dirty="0" smtClean="0">
                <a:solidFill>
                  <a:schemeClr val="bg1"/>
                </a:solidFill>
              </a:rPr>
              <a:t> 2015</a:t>
            </a:r>
            <a:endParaRPr lang="id-ID" sz="2200" dirty="0">
              <a:solidFill>
                <a:schemeClr val="bg1"/>
              </a:solidFill>
            </a:endParaRPr>
          </a:p>
        </p:txBody>
      </p:sp>
      <p:pic>
        <p:nvPicPr>
          <p:cNvPr id="4" name="Picture 3" descr="Research Gran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94418" y="4653136"/>
            <a:ext cx="1749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>
                <a:hlinkClick r:id="rId3"/>
              </a:rPr>
              <a:t>www.grantwriting.net.au</a:t>
            </a:r>
            <a:endParaRPr lang="id-ID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Applying for External Research Grant</a:t>
            </a:r>
            <a:endParaRPr lang="id-ID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Potential Resources: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grant yang </a:t>
            </a:r>
            <a:r>
              <a:rPr lang="en-US" dirty="0" err="1" smtClean="0"/>
              <a:t>ditawarkan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“</a:t>
            </a:r>
            <a:r>
              <a:rPr lang="en-US" dirty="0" err="1" smtClean="0"/>
              <a:t>Penunjukkan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2. “Tender”</a:t>
            </a:r>
          </a:p>
          <a:p>
            <a:r>
              <a:rPr lang="en-US" dirty="0" smtClean="0"/>
              <a:t>Dan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dokumen-dokumen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yang ‘</a:t>
            </a:r>
            <a:r>
              <a:rPr lang="en-US" dirty="0" err="1" smtClean="0"/>
              <a:t>sedikit</a:t>
            </a:r>
            <a:r>
              <a:rPr lang="en-US" dirty="0" smtClean="0"/>
              <a:t>/ </a:t>
            </a:r>
            <a:r>
              <a:rPr lang="en-US" dirty="0" err="1" smtClean="0"/>
              <a:t>banyak</a:t>
            </a:r>
            <a:r>
              <a:rPr lang="en-US" dirty="0" smtClean="0"/>
              <a:t>’ </a:t>
            </a:r>
            <a:r>
              <a:rPr lang="en-US" dirty="0" err="1" smtClean="0"/>
              <a:t>rumit</a:t>
            </a:r>
            <a:endParaRPr lang="en-US" dirty="0" smtClean="0"/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kemungkinkan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mendapatkannya</a:t>
            </a:r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Pro-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proposal :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passive </a:t>
            </a:r>
            <a:r>
              <a:rPr lang="en-US" dirty="0" err="1" smtClean="0"/>
              <a:t>menunggu</a:t>
            </a:r>
            <a:r>
              <a:rPr lang="en-US" dirty="0" smtClean="0"/>
              <a:t> “</a:t>
            </a:r>
            <a:r>
              <a:rPr lang="en-US" dirty="0" err="1" smtClean="0"/>
              <a:t>peruntungan</a:t>
            </a:r>
            <a:r>
              <a:rPr lang="en-US" dirty="0" smtClean="0"/>
              <a:t>”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yang </a:t>
            </a:r>
            <a:r>
              <a:rPr lang="en-US" dirty="0" err="1" smtClean="0"/>
              <a:t>butuh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(</a:t>
            </a:r>
            <a:r>
              <a:rPr lang="en-US" dirty="0" err="1" smtClean="0"/>
              <a:t>kementerian</a:t>
            </a:r>
            <a:r>
              <a:rPr lang="en-US" dirty="0" smtClean="0"/>
              <a:t>/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)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/</a:t>
            </a:r>
            <a:r>
              <a:rPr lang="en-US" dirty="0" err="1" smtClean="0"/>
              <a:t>kajian</a:t>
            </a:r>
            <a:r>
              <a:rPr lang="en-US" dirty="0" smtClean="0"/>
              <a:t>/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akademisi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mengumumkan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tetapkan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0" y="0"/>
            <a:ext cx="971600" cy="980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</a:rPr>
              <a:t>Langkah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Hunting for external research grants?</a:t>
            </a:r>
            <a:endParaRPr lang="id-ID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5" y="1533525"/>
            <a:ext cx="65246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4916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73642"/>
            <a:ext cx="4680520" cy="53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260648"/>
            <a:ext cx="4355976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smtClean="0">
                <a:latin typeface="+mj-lt"/>
                <a:ea typeface="+mj-ea"/>
                <a:cs typeface="+mj-cs"/>
              </a:rPr>
              <a:t>Passion and Determination</a:t>
            </a:r>
            <a:endParaRPr kumimoji="0" lang="id-ID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Writing research </a:t>
            </a:r>
            <a:r>
              <a:rPr lang="en-US" sz="2800" dirty="0" smtClean="0"/>
              <a:t>proposal for external grant?</a:t>
            </a:r>
            <a:endParaRPr lang="id-ID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Struktur</a:t>
            </a:r>
            <a:r>
              <a:rPr lang="en-US" sz="2400" dirty="0" smtClean="0"/>
              <a:t>  </a:t>
            </a:r>
            <a:r>
              <a:rPr lang="en-US" sz="2400" dirty="0" err="1" smtClean="0"/>
              <a:t>Penulisan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Riset</a:t>
            </a:r>
            <a:r>
              <a:rPr lang="en-US" sz="2400" dirty="0" smtClean="0"/>
              <a:t> LPPM </a:t>
            </a:r>
            <a:r>
              <a:rPr lang="en-US" sz="2400" dirty="0" err="1" smtClean="0"/>
              <a:t>Unpar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disesuaikan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penulisan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Riset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diminta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Dikti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lembaga-lembaga</a:t>
            </a:r>
            <a:r>
              <a:rPr lang="en-US" sz="2400" dirty="0" smtClean="0"/>
              <a:t> </a:t>
            </a:r>
            <a:r>
              <a:rPr lang="en-US" sz="2400" dirty="0" err="1" smtClean="0"/>
              <a:t>pendanaan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terbiasa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menulis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internal LPPM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modal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menulis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Kita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penyesuaian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kompetisi</a:t>
            </a:r>
            <a:r>
              <a:rPr lang="en-US" sz="2400" dirty="0" smtClean="0"/>
              <a:t> </a:t>
            </a:r>
            <a:r>
              <a:rPr lang="en-US" sz="2400" dirty="0" err="1" smtClean="0"/>
              <a:t>hibah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endParaRPr lang="en-US" sz="2400" dirty="0" smtClean="0"/>
          </a:p>
          <a:p>
            <a:r>
              <a:rPr lang="en-US" sz="2400" dirty="0" smtClean="0"/>
              <a:t>Saran:</a:t>
            </a:r>
            <a:endParaRPr lang="id-ID" sz="2400" dirty="0"/>
          </a:p>
        </p:txBody>
      </p:sp>
      <p:pic>
        <p:nvPicPr>
          <p:cNvPr id="20482" name="Picture 2" descr="https://metrouk2.files.wordpress.com/2012/11/article-1353163906711-1613ae8c000005dc-397549_466x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628800"/>
            <a:ext cx="4329770" cy="2880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8144" y="5517232"/>
            <a:ext cx="2096279" cy="338554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Visit </a:t>
            </a:r>
            <a:r>
              <a:rPr lang="en-US" sz="1600" dirty="0" smtClean="0">
                <a:solidFill>
                  <a:schemeClr val="bg1"/>
                </a:solidFill>
              </a:rPr>
              <a:t>LPPM </a:t>
            </a:r>
            <a:r>
              <a:rPr lang="en-US" sz="1600" dirty="0" err="1" smtClean="0">
                <a:solidFill>
                  <a:schemeClr val="bg1"/>
                </a:solidFill>
              </a:rPr>
              <a:t>Unpar’s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site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2"/>
          </p:nvPr>
        </p:nvSpPr>
        <p:spPr>
          <a:xfrm>
            <a:off x="323528" y="4437113"/>
            <a:ext cx="4392488" cy="165618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en-US" sz="8800" dirty="0" smtClean="0"/>
              <a:t>YOU KNOW LAH …</a:t>
            </a:r>
            <a:endParaRPr lang="id-ID" sz="88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635896" y="4149080"/>
            <a:ext cx="971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www.npr.org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hebookofdes.files.wordpress.com/2013/10/shutterstock_130468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80728"/>
            <a:ext cx="8811503" cy="587727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263631" y="6498595"/>
            <a:ext cx="8803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postific.com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347864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esearch grants - received</a:t>
            </a:r>
            <a:endParaRPr lang="id-ID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8" name="AutoShape 4" descr="data:image/jpeg;base64,/9j/4AAQSkZJRgABAQAAAQABAAD/2wCEAAkGBxQSEhUUEhQWFRUWGB8aGRgYGBweHRweHR0dIhocHyEdHSogGholHB4cIjEhJSkrLi4uGB8zODMsNyotLisBCgoKBQUFDgUFDisZExkrKysrKysrKysrKysrKysrKysrKysrKysrKysrKysrKysrKysrKysrKysrKysrKysrK//AABEIAIUBegMBIgACEQEDEQH/xAAcAAACAwEBAQEAAAAAAAAAAAAABgQFBwMCAQj/xABMEAACAQMCAwQECAkJCAMBAAABAgMABBESIQUGMRMiQVEHMmFxFEJzgZGhsbIXIzM0UlSSk9EVJFNicqLS4eIWNUNjgrPBwlWU8NP/xAAUAQEAAAAAAAAAAAAAAAAAAAAA/8QAFBEBAAAAAAAAAAAAAAAAAAAAAP/aAAwDAQACEQMRAD8A3Gilq954tYpHjftNSEqcJtkfPXD8INp/zP2P86BsopbtedbaXtNGsmONpCCuNkGT49arvwkQf0Uv93+NA60UlfhIg/opf7v8aveDczW90dMT9/roYYPzZ6/NQXFFLF1z1axuyN2mpGKnCeIOD411k5ytlhSY69Dsyju75XrtmgYqKU/wg2n/ADP2P86D6QrT/mfsf50DZRS5xHnS2gkaJ9epeuFyNwD5+2o34QbT/mfsf50DZRS/Z852chwJQpP6YKj6Tt9dXN1dLHG0reqilyRvsBk489qDvRSn+EG0/wCZ+x/nX0ekGz85P2DQNdFV3CeNwXIJhkDEdV6MPeDvj21UT8+WqMyntMqxU9zxBwfGgaKKhcK4nHcQiaMnQc7sMeqSDn5wapuJ882sWQrGVh4IMj9rp9GaBmopCi9JaZGq3YDxIcE/RgZ+mr084W3YCfL6NfZ+qchsZxj3eNAwUUvcL5ytriVYo9eps4yuBsCfsFMNAUUvcU5ytreVopNetMZwuRuARv7iKn8D43Fdqzw6sK2k6hjfAP2GgsqKKKAooooCiiigKKKKAoopM529JNnw0MjN2s4G0KHfO2NZ3EexzvvjwoHOuN1dJEpeR1RR1ZmCge8nYVh78+8d4gf5la9gh+Poz/flGg/MM14tvRZeXj9pxS8Y7+qpLncb4JwqeHRTQNHMHOicSnHDLAs8b/nNynqrF1ZUI6lh3dXtwPMdeUPSIIpW4fxQiGeE6Vmc4SVQQEYknZ2G+eh3Ox2q85b5ct7CLsrZNIJyxJJZj5kn7OlRua+ULXiKgXCHUvqyKcMufDPQj2EGgdopVYBlIZTuCDkEewjrXusEk9HPErBtXDLwsoJOgtoPzqSUf3nFd4fSXxiw24jZmVR1k0aNvHvoDGdvIDpQbpRSzydzzacSX8RIBIBloW2dfPb4wHmMimagKKKKAooooMP5n/PLj5Rvtq75c5J+FwLN2+jUWGns9XqsR11jy8qpOZ/zu4+Ub7aLDmO5gQRxSlEGSBhfE5PUeZoHIcmfA4rmXttf82lXHZ6eqHfOs+VINjAJJI0JwHdVyPaQKbuAccnuIb5ZpC4W2cgEDY4byFJ1rOY3VxglWDDPTIOd/ZQOfMfIYghaWGRn0DLK4HTxIIx08vGky2uGidZEOGQ6gfaP/FX/ABjnS5uYzG2hEb1tAOSPIksdqruBcElu5NEY2BGtvBR7fbjoKDjxiTVPK3TU5b6TmrG9/wB223y0tQOOKBczAbASMB7gdqn3v+7bb5aWghcA4Z8KnSHVo1Z72M4wCemR5U3n0ZH9ZH7r/XSNaXTxOHjYow6MOozsfqq+4JzJdPcQq07lWkUEEjcEjI6UEbnYfz6f3j7q1K5d5Qa8gaVJQpDldJU74AOc526+XhUbnf8APp/7Q+6tO/ou/NG+Wb7qUGfca4FNasBMuAejA5U+4+fsOKseBcyPHBNbSHMbwyKmfisUbAH9UnbHgSKevSLGDYuSMlWUj2HUBn6CR89ZFQe4U1Mq+ZA+k018y8jtawmZJe0VcagVwQCcZG5zuaU430kEdQQfoq941zhc3UZjk7NUOMhFIzg5GcsdsjwoK7gfEGt545VJGGGr2qT3h7dvsFeOMDFxP8q/3zUzljgj3UyhVJjVh2jeAHUjPmRtiofGDm4m+Vf75oJ03Hn+BxWqHCjUZMdW1OxC/wBnSQT55xUfgnBJrt9MS9PWY7KvvPn7BVdWt+jeJRZKV6szFveGIH90CgXp/RrIEyk6s+PVKED6dR+yqy8s3h4c0cqlXW83B+TG48x7RWuUm+lH81T5UfdagTORPz+H3t9xq2Wvz9FKyHUrFSOhUkEfONxUj+VZ/wBYm/ev/ioLXn3/AHhP70/7SU2+in83m+V/9FrNZZWclmYsT1LEkn5zudq0r0U/m83yv/otA70UUUBRRRQFFFFAV4llVQWYhQOpJwB85qNxficVrC887BI4xlmPh/Ek4AHmaw83l3zLcuupoOGxtgqpwWxuueoaU7Hfur7+oaPzXz7bx2c72dzBNOqdxEkRzkkKDpBycFhS7yl6Ore2Tt74C4um78rzHUqN1PrbEjxdsknJ2qXxPl/h3DbVpxYpIIQG2QM+x2bU+4wdyaq+GcyC/kubC8ntis0I0m3YghnzmJWckSMFwc4x5+VAz3HN1t8HnmgkW4FuoZ1iYEgefuxk58gcVX8d41eJPbrF8GS3uZFjjmbW7ZZNQLJlVwSCBg+VVfBOF3LTLHouhA8ckd0LpLdVK6Ssax9kAXPt3GCalqttHZQQ3F0JGspUAMOC+uInQmk530jB6bKelB49IXOEllJAkTxaghmmDkDWiso0Jk+u2XIA37tTOZuOzA27WrH4PJG0jyRxCZwMDsz2eoNoO+SAemNqi33HuFic3Ei9qZFVHkaPWsYGdK6WGpWJY5CgnfeoMVzwtkTR8Jh7JCkLxvIrvGx1FVZGzoyc6XIxnwoHTlm+ae1hldo3Z0BLRZ0E+a6gCPcRtUi6vYhIlvIyl5lbTGRnUq+tkYxjfxqDy/d2iQwRWzoqFcRIW73dzqGCdWoEHOfEGknmrhNyLuO6mmePt7yK0VInxptnO/eA1KzMATgjqfZQd+cuQUhHw7ho+D3Nv+NCJ6jhd2AXwOM7DYjIxvT/AMK5ztJI4O1ubeOaWNHMRlXILqDjBOepxStxHmm04eptolluGjwHRGLlAxA77u2ASTgLnPuqXxP0f8PnjKG1jjyNmiUI6+4jbPvzQaArAjIOQehFfawfhPMV1y9dra3jtNYP+Tb1iijYFPEY21J849u6W8yuquhDKwBUjoQdwR7MUHSiiigw/mf87uPlG+2tD9HtpG1jGWRGOp9yoJ9dvZVfxX0fPNNJKLhV1sWx2ZOM+Gde9NHLPCTaW6wlw5UsdQGPWYnpk+dB54/bIlpclUVcwSdFA+IfKsYs0DSIpGQXUEewkZrdOKWnbQyxA6e0RkzjONQIzjx60kWfo5dJEc3CkKwbHZnfBBx69Aq808DazmKHdGyY28x5e8dKYfR1zJ2ZFtKe6x/FnyJ+L7j4e33068x8ES7hMbbN1R8ZKnz9o8CKTR6NH/WV/dH/AB0Clx/86n+Vf7xqde/7ttvlpaYZfRvIxLNdKSTkkxnJPn69Tp+RGa2ig7dQY3d9XZnfV4Y1bY99Aj8s3cUVyjzjMY1ZGnV1UgbeO9Pa828MU5EYBG4Ig3H1VWfgzf8AWV/dH/HXw+jJ/wBZX90f8dBQc7H+fT+8fdWrvkvmqC0tmSXWXMhYBVzsQo6kgeB8atOOchtcTvKJ1UORsYycYAHXWPKoH4M3/WV/dH/HQVXN/NpvAI0UpEDnBIyx8M42GPLJqr4Nwhp1mf8A4cMbOx9oVioHtJH0Cnex9G8asDLM0gHxQugH37k/QRTTPwpPg0lvEBGrRsgwNhqBGcePXPtoMMFWHHuEtazGNtx6yt5qeh9/gfaDTYPRm/6yv7o/46aOaeWVvI0GoJInqvpzt4gjI2Pv8KBY9HHMeD8FlJwT+KJ8PNPd1I+ceVJnFvy83yr/AHjTXdciCDDSX0UWDkFl07+wmTrVZLwe2ZiW4lESxJLdmcEk7nOrHX5qCpuOHOkMU53SXUAfIqxBB+jIq25S5pazJVlLxMclQdwfNc+Psp/5b4bAbNbftIrlBqyVwQdTE+DHBGeuaoOJ+jfLE28oAPxHB2/6hv8ASKCwl9ItqFyqSs36OkDHvOrH0Zpe47xh7uwaV8D+dYVR8VRGMD27knPtr6vo4ufGSEfO3+GrscjN8D+D9uM9r2pbQceqF041ezr9VAnckRhr6EMAQS2xGR6jVr38nxf0Uf7C/wAKUuX+RWtrhJjOrhM90RkZypHXUfOnagxnnhAt9OFAABTAAwPyaU3+in83m+V/9Fr7zDyK1zcSTCdUD47pjJxhVXrqGemfnq45R5fNlG6GQSan1ZC6cbAY6nyoL6iiigKKKKAorxNMqDLMFHmSAPrrKvSD6S9ebLhGbi4k7pli7wQHGdJGQzEZGobL1zmgoPSjxyTi1/Hwuzb8WjESN8UuvrE+axgH3kn2Vo3C+HR2NvHb24XIUiNWbT2jhcsScHc4yTg4Huqj9G/JA4dEWkIe5l9dhvpH6Cnx33J8T7hXPnQXEyHRaGRUYPb3FvMrSo4HraCBkdQV1bg0FPwHmh4jN8LDdopxcxyYMkssndhht4wxURADGo4znceNX0HA4LG0k7VEljRzLBDIqaotRBEYO+oiQnf2+NdOH3HaWicRurMR3cMb7SLpYFcg4yMqGxkZG2TjY7pHH+IfCJzLKiAMqrtuFAz1J3wck58zQWvGOa5ppRoLQAJsEcnJz3j0G47uxFLsKltPqhozh2c4VQe7lmwcBmxjz2r1Fbs5MecaBr7UjKxoDgu/kADg52IydtyL7jtxDw+AO7Oh769mrKTdBsGNyd0dVGQxx3cjGO6KDtwGaCw/ncrhoixVpmUdwhcYj06u9rBjKA52zuO8bHmXhdpMkd1buqvMwVCgJSYuehVehzuXAyMb5G1YVzDx6W8lMkzbb6E+KgPgPM4xljucZJJrry7zA9q2CDJCx78WrGfap+I/tHkM9BQPbxvCxQ9yfXnIIyDnIYEbMAo2PTbFMfB+bpI2lWYNcKQNmbcHfIGQQcjScbY2869pDHxFVmheOG2iiAiIAAh3Ydmw05Ld0al1BQrLgE6XpYlt3QmFwyMm8hORnO+2QNmG+rbAPgegPdxyfbymyltI44olkWWUISutAC6KVXuv+Mwct03x41zueJ3F3dCbho1R22pJS8hWK4ORmNBgjUu57TA3wM4pY5c4ybR2ljiUoU0kE6dQBBBBAOAMHGQc6vpc+dbgpbQCOQ20EsqLNLHgdnG4JJB6KC2AW8NWaCx5w5bTiFq0EgCse9Gx30OOh93gfME0m+hbml7eV+E3pYSIxEOo7Aj1oh44+MvhjPsq35TmiF9JFYyvNaCEGRjI0qCbUNOh2JyShJYA42FRfSZyK12Vu7M6LuLB227QLuuD4SKeh8eh8MBrdFZxyD6T4rgLb3x+DXaDDdrhFc7DI1Yw5z6mPPGa0H4Un6a/tCgyLmPjFwt1Oq3EyqJGAAkcADPQAHYVWnj1yOt1N++f/FXXmf8AO7j5Rvtpp5K5mtba27OZiH1scBGbY4xuBigick8Wmka41TyPpt3YapGbBGMEZOx9tL68w3ePzmb9s1qcfG4Lq3uDASdEbBsqV6qcdQM9KxnG3zUFp/tBd/rM37Zps5J5wlaVLec6w2yufWBxsD+kD59ar+beZ4rmCOKNGypBLsAMYBBA8d6reTOHPNdxFVOlGDswGwC79emSdsUHLiPGrkTSgXE4AkcACV8AajgdelRjx+5/Wpv3z/4q5cU/LS/KP94088o81WlvaRxSsQ6ls4jY9XYjcDB2IoKbgPGZ2t71jPKzJGhUmRiVJc5IydqqRzBd/rM37ZrQ+P8AFobnh1y8ByoAUkqV3yp8QPOsy4awE0ROwEikn/qFBLk47eKcNcTg+RZh9tNfKPO8jSpDc4YOdKydCCegPgQemal+kLi1tJbFFdJJdQ06SCVwRk5HQacj25rOLcMXUL6xYaffkY+ugaedeM3Ed7MiTyIo04VXIAyinp76pf8AaC6/WZv2zWzzcOhclnijZj1JRST85FYfxRQJpQBgCRsAf2jQSDzDdfrM37ZrRZuNT9hBHbI005hjaRtjoDKNzqIBdt8An2145IsoTYI8kUbEaySyKTgMfEjyqr4bw6R07RrGOUy/jNTThe626ALjuqFwAPDFB5Bkt2GYLhppSQrSC2d2PXGQWYIPdgVBbhlybhXkin+EFC/d7DTlSoGka8dmM4IJydXvq6/kpv8A4yH/AOwP4VEfhzfCEH8nxZ7Nzo7cYOGTvZxsRnGPHUfKg5lJpXCvBOl0gDMYfgyHHhhiwLp7Nx4U2cv8WlY9ldxmKbGVzjEijqRpJAYbZXJ656VRfyU3/wAZD/8AYH8Kj3tnJEBMtkkJhIk1rOGIVd3GMbgrkYFBoVFeUbIBHiM16oCiiigKKKKAooooCiiigqeaOBJe27wSbZ3R8AlHHqOPaD/5FInoz46ZhPbzRxx3Nq+iTs1ChxkgPgAb5BB+Y+NajWHcst2fM9+itlXEhPvyjY+Ykj5qDTeJzskTtGELgd0SNpUnyLeArLuX7u3mvBFbCfh9xnLJbyJPanzDBDoGQD4Lg06c+RQyQrFcWs9zEzZPYZyhXoTggnrsBnpUXkOKNFkjtbmZkjXHYXMWl4mIypJKqxTA+3egpufuLrNKERHYQllfOwJJHRSd9ODvjfO2aVk2/Jd/JA7PxydgFB3BJ+KRjfwrpc3ZkkaSSXErnL7jSWG2w6adtivUY3NWfALVnZpO5rQaYiA+SxHeI0MJBpUgZUkAyb9KC0+EWNjw8mct2g0zDbDsxOYhESCCmNsbgL6wGcVQcucspxidri+m0sV1paR5XRET3TkjZD17g3JJJGasuUuFi+4jLPMqmKywiYRRqlO7lgpKkqc9NvVPXNebLhdvZLNe3yzT2RiEdn2zBnxuQgAOUVtgucYAOQu2QkcY4TbGO1j4bYJNqlBZGhKdtEoJz27rjsyQpzq3GPOvfBuAWctpHFxC0CThuzkdYGQodREatMq6WJGkZ1HOR50kXfpP4lctGkLJF2f5MIo1YCldyxwzaeuAB4gCunDPSpdoGt71UuIHb8aNI7QgnLAEHSc9Nx9FBY3NsvArtmtpTdQoV+EQMhJh1epISB2esH1TkNuRtnNM95wg3tqbuN+3wWePoXlTPeR8HSNJB0RgDTpAO5NfDwSBruK9txKvDZTEQI2wjz68I8kZ7xTUVXpnIOcDc/eFTDhHEJ7XB+Czxm4gUfFcbPGvgATnyAAX20CmWBwXIOd1Qb+7I6t9GB9dOvo74kvftpEYdoxZAcMuAo1KQMhTsT5b9c0tcbj0zyFEWJZCX3IYZOC4BU6WALKeu2vHhXzl+8MdzG0MoaRmEeGIKkOwBBAwB5567dfAg08P4fPfGaOW5NrHBO0Zt7ReyJ04KlnySVZSGAAGx6094pI55miicme9urWJlDMLaE5O+nU0qoSD0GDVxyY8PYFbc3LIGzruRIHYsAcgyAFl921BQ8/cTMl1bcNt1j7e5PflZQzRR75ZcjZ8BiDn4vtFMK+inheBm2DHxJZsn2nfrSRwV+05tk1b6EIX2YiX+JrbaDD+Z/zu4+Ub7ancC5Qmu4u1jeNV1FcMWzke5TUDmhh8MuN/+I321ysuOTwroimZFznAO2T1oNE5f5dks7e7ErI2tCRoJ8FbrkDzrLM7fNTtyjxqac3KyzNIot3OCfHbekgMMdR0oHy59HTdmGhmDNpzpcYz7MjOPnpPsL+SFg8TlG9n/kdDVlLzldsmjt8LjHdVAce8LkVA4XwuW4YLChbJxkDuj2k9AKCNNKXZmPViWOPMnJph4NyXPcwrMjxBWzgMWz3WKnopHUUu3KaHZCQSrFSfccf+Km2nH7iJAkc7IgzhQRgZOT9ZJoHaTgclnwu6SRkYsdQ0ZxjKDxA32rO1Uk4AyT4Cmjh3F5p7S+E0rSBY0I1Hplzn7KpeXmHwqDcflU+8KCBWh+j7lyBlW5L9o6nZRsEYeY6lvq38etU/P3LvwaTtYxiGQ/MjeI9gPUfOKq+V+YWs5QwOY22kXzHmP6w8PooNsrBuLfl5flH+8a3OzuklRZI2DIwyCPGsL4sw7ebcflH+8aDT+SotfDAv6QkH0lhVLwrhvCjDGZUUSaB2gJkzrA7/AEOPWzTB6Oz/ADGP3v8AeNcr2d7CRtKK1vK+oMzaVidvWBODhGbBHgCTQV/8lcG/RX6Zf41Dfh3CvhCKFXsjG5O8nrhk0+3oWpvFzc/q0f77/RVdJPcfC4z2Cauwkwva7Ea4snOnwONvbQVv8lcG/RX6Zf41E4rw3hQhk7FFMukiMZk3c7J1P6WKbjdXI620f77/AEVW2Mr30iMyKtvC+rKtqErj1SpwMopyc9CQPKgZYFwqg9QAPqrpRRQFFFFAUUUUBRRRQFFFFAVg/J655mv/AGGY/wB9a3isO4RD8H5qukbI7VXZc/G1qkm3mNm/ZNBofF+GzSsrRXctvpGCEWNlb2kOp391VN1wNIYLyS7nkmM0YEkmhVIVAQqqq7dT49c77U1VH4grGKQIqs5QhVf1ScbBvZQYqZJguWEWwye83z/FpjuYRbWimZNUUcZlePDlTMQZMspjCFQ+FDq+RsNJpft7FWkSArJkyLE2rXt3wrgknTnGelS/SjflLaZPxyGWZVMcpAKg5diiIdIjJUd7BySd+tBUcs863FlYh17Aa5naTtA5lkLEZeJRhCE8ct12wB1k+lyWMjh0FvJK9uyaxqzli5A1DUAMkEnA7o1bAVZ+ha5jubS4spMal1FDgagko0sVJzghvH2irD0h8vS31mWDRGfh7mJEjBDOp0YGnO0h7mlANznHUCgybmbhS2V00cVxHOFJ0vGclcHo22A48QCRXvljgcdyJWluI4uzjdhGTiSRgpICAjSRnrvnyFVVsirLicMApIdcHVkfFI6g560RWrSSaIFeViToVVJc+PQb5x9lBqno04oi8HuWnllUWsvaQhRlQ2Aw2xhsv4Mcd49OtU3HOdJ5jYXc3wdjHKT+IEndU6dcMiuMZK56Mdm9xrQeXeXzaWcHDxLCwvFeWZlwzDuqT2ZBwwxpAYjbGd80kenTiSNcRW0eB2Kl5NIA77gYzj42gA/9QoHbmq1eW0EnZd2Ah4xpjWJUJ090gs7dwq2cAbdBSa+s7OqBOjYYkhfjYBUAnGcAmr/ldo7mwt5LidUU27QaXDYLLqjJLltAOjSAPDJO5OaoeHwGRo0jRjKxGlW1aWIGSDk6SuASc+ANBp/FuDvdrFGJ2WyMX4xV/KTZxpBYjIQr1xuSalcvcEFmrRRuzQZBiRjkxddShjuU6EZJI3q2H/7FfaDJOGMU5tbHxxv7jCP4VutYhyxEJ+a7huoiRj1O2lETw9rYrb6Cm47xC1thrnC5Y7DQCzHx8PrNK0nPltnu2mR5kINvrpU5qvGlu5mY9HKgeQU4AHl0z85q15T5PF5GZGl0AMV0qATtjc5O1Aw2PPdnvqhaLb9BTn2d2vv+2th/Qt+6X+NRIPRzplyZQ8YU4yMHVjCgjppHXIPhVNxrkiW2gaZpUYJjIAOTlgPH30DJ/trYf0Lful/jU7hfOlrLIkUauGc4HdAGfprJ4I9TKo+MwX6TitC4HyHLBcRytKhCNkgA5OxoJLc62GTmJs5/o1/jXe65pso1jZojiVdS4jXpkjffrkVlb9T7z9tXHHPyFl8gf+41A7LzxYgECJwD1/Frv79967cN5sspZUjSIh2YBSY1G/vztSLyvy6b1pFDhNAB3Gc5J9vspt4PyC8E8cpmVgjBsaSM/XQTbvnu0yyOkjaWIIKAjIOPE+YqP/trYf0Lful/jVTxTkCUdrL2seMu+MNnGS2PfSPQatbc+WmVRFkGSAAEAG59/ma53PONirsrRMWViD+LXqDg+PnVJwvkCU9lL2seO4+MHONjj30qcW/LzfKP940Gz8B4lFcRCSFSqZIwQBuOuwo5g4hFBCzzrqjyFIwDnUcdDsRVN6NfzIf22+2vvpJ/MW/tp94UFFBzBHrWOynmi1kKI5IxIgJIxjLakHsGR7Krbrmi4Wclp01x6osiLbGoats+aiqLgP5zB8qn3hXPi/5eb5V/vGg0jl5hfqTNctKFOGhC9kv/AFAHLqfaceym6KMKAqgKo2AAwAPIAdKw3gvFXtZVljO46rnZh4qf/wBscVs/BuKJcxLLGdj1B6gjqD7RQUdxz9bI7IRLlWKnCjqDg+NXHAuNR3cZkiDBQ2k6hg5AB8/aKxnjH5xN8q/3jUqDjjx2rW0eVDyFnYHcjCgKPIbHPze2g0ri3OtrAxTUZGHUIMgezJ2qsHpJhz+Rlx593+NIfBODS3T6IQNhkk7KB7Tj6qZp/RvMFyssbN+iQQPp3+ygcODc2W1y2hHKufiuME+49D7s1e1hFvwyZ5DGkbmRWwQB6pHmei+/Na/yrHcrAFu8a12B1amI8NXhq8Nic7UFxRRRQFFFFAVnXpI5PuJbm24jYBWubc4aMkL2ieQJ2BwWGD1D9dsHRaqebLh47G6kjOHSCRlP9YIxH10FTwLjC3UZdUdCrFHRxgq4xqXPRsHbI2qyBpQ9E90snC7cr1GoP569RLE+05z89QOaOa7jV2UK/A4i7xfDLhdtaAnSi52DYwJG2O+BQV8vCzFxSOBJCVLaskd8a0kPXO5BGdXjn2ZNT6UOTroQxmEtcIjMzaVClc+r3dZLncjIHQAYp2mR+J2NtcQgQznTIrEkFdmDBWAJAOfIgjqKWb3maV0VbtVIiY5KjJJBxkrkDXjUvdO4kOFBAwGRcA4zLY3CzREq6Egqdsj4ysPL7D7q030dcK+FTJfW0yxyRInaI7u7STf8V5cgYRlLadOcZHTFW0gjvSS8cF2WkI76aZB2mhUAU6ZVjjcsT/VGQTnNVn4N445VeCW4gZ5JEjaNx3ezJyxyFZE0qzes3QDckUF5zy1tCkknEbJLieZgIZIU6nTshydakYLeIbPzCx5QkikCXHCrSK2jKEO0qbu2r1RpJbu4OWJx3sAHfCmycSmSDsryKctKTbyyRYdGQ9dShlX8X3jq+LqHXau/B+F38lhqS+jht41clbWPDtpyWOokEOx72QR61BS80QfyTcNNJKs907pJEVdlaM6iZVdBlewb1QMg79Kzm4nluZmZtUs0rEnAJZifID7B0ArUeFcjWhftZBdXJBBkLMAu7EEsukSk+ofc++MVbWl7DbaA8MCqY/xkFuurWx6nUpOMLvokONQIz6poLT0TcCeOyRbuIaklZo1Zg2kMFOrSCQr+/vAHwzVdyVw/tbw6nwIGZwF6nDsoB/RA8f0httvXKLj1w+iO0/F9qI49QK6yVGlWG2hCRgMe9soxjFMZuoeE2Ki6lETyM47REaQ63LMCdsuQPFuuKBxqo5i42bZVEcTzzyZEUSj1mA8WOygdT44zS7ynzs8s62k8cjuR3LhYZERwBnLrIAY2wOoyvuqL6br/ALKxiKkrL8IRomHrKVDEsD4f50DD6K+TZbFJp7shru5bVIRvpHXTkHBOSScbdBvinyvKHYZ8q9UGW858pzJK80SmSN2LEKCWUnc5AG4z0I+f2qltdSRNmN2jbzUkH5/P3GtQ4nzxHDddiV1RqMO43Kt5Y8QPH2n2V641xXhs8R7WSJ/EYP4zIG2Md4fZQLPBPSBNGQtwBKniw2ce3yb6B76beeJQ/DpWU5VhGQfMF0IP0VkFaXxKJk4GA3Xs4z7suhA+YHHzUGecO/LRfKJ94VvdYJw78tF8on3hW90H59fqfeftq445+QsvkD/3Gqnfqfeftq445+QsvkD/ANxqCDw/iktuSYZDGWwDjG+OnUe0008lcw3M15GkkzOhDZU43wpI6Dzr36LYFeSfWqthUxkA+LedaLHaRqcqiA+YUA/ZQc+L/kJfk2+6awbwreeL/kJfk2+6awbwoN44N+bw/Jp90ViXFvy83yj/AHjW28G/N4fk0+6KxvmazaG6mRs+uWB8wxyD9f1Gg0b0a/mQ/tt9tffST+Yt/bT7wqg5A5nigiaGdtGG1KxGxz1BwNjnz8698/c0QTQiGFu0LMCzDOAFOQN+pJoE/gP5zB8qn3hXPi35eb5V/vmrLkmyMt5FgZCHWx8AF6Z+fAqt4t+Xm+Vf7xoJNzwdltorlclH1K39VldgM/1SAMe3I8q7cq8fazl1btG2zr5jzHhqH+VaByNbLLw1EcalbtAR7DI9Z9zRwFrOYocmNt438x5f2h4/MfGghcWZTPKVOpTIxB8wWJBqJRUg2T9kJsdzWUz5MADg+WQdvcaDTfRhEBaFh1aRs/NgD6h9ZqLzpzbPaXAjiERUxhu+rE5JYeDjbYVQciczralopdonOrUBnS2AOg3IIA+im/iXFeGSfjJXhkbGP0mwMkDA3Hj186BR/CJd/owfsP8A/wBKuOVOcri5uUikEQVgxOlWB2GR1c/ZSHxO5WSV3RBGrHuoOgGAB8+2T7SadvRhwdtTXLDC40x+3PrH3DGPnNBolFFFAUUUUBXmWMMpU9CCD7jXqig/P/K943A+KzWNwcW0z5Rz0AOezffAwRhG8iPHFaxxu4SOB3liaZFGTGkfaM2+2F8TmoPpT5HXilt3MC4iBMTHoc9UPsbA38Dv50neiXm93zw+8ytxDlU17MwXYof66Y95HuJoLDhnPE9xdwwRWyRIZGWRJWPboqLksUUYjG64yTnOPbVhzRyiJij2yRLIGYvqYqDqHrbKRrz7Bszb1OvrJbWS64hpeaVoVUIq5OE6IukZOpsEk5xjyFI/AHv1vmBR/hRmje7IdWg7CRcgFTgo6KNIK7kjcnpQUdzFp1CQKZCxTSdwCCRjfwBBJPvNSIbiRSI0llVVTvd84wdgMHI3AOdvKtN46lnK62krok8vfQLgSHTvnp5Z69Rnyqhv/R+xciCUBHU6mkGWVgMDAXAYEe7GPHNApxcXuToJuJD2hJORGdihH6HXRpXPlX08XuQCRcygF8OF0AEbKM4QfF0j3LVg3K14Bq7DaPIKhgWPQZQD1l29h36V9HJ123cMYUSn1tQIjB6lhnqOuBnPTNBRyRlg0bEkDDIGJKj/AKeg7wPQdDXawgaaSMQgF3OkpnHTOc+WnB38s+ynK25GALvczABRhGTCjBwSzawQNwBj2dd6YLN4INVtAoM0EGsLp7zKdWk6sd7UwwSPE0ELlflVYF1zRo0+suCGJC/o4yAM7ZJx1Jqig9ISPmG+s2VXZ0OjEqjs20v2ibOoBxvpI3FRrTmSeGK3vS73XwjSsya40SJi6r2UcYXWZRkgD+qSc5p04fwBIby4u0ODcIgZdO+pM5bOdsgjKjxGaD7wHhUdoj6JZOwbDqkjdyFcZIXIyqeOD0xWZ8Oc8f42jAH4Had4ZGxCtkZ6jMj42/RX2VI9KHMst3OOFWA1sxAmK75bP5PPgq4yx+bwNalyDyjHwy1EKHU7HVK/6TkAH3KAAAPIeZJIMlFFFBmXMHIMysXtj2qkk6WIDjPtJAb37H31Qjla8zj4PJn5sfTnH11tdFBm3LvIEhcPd4VQc9mCCW9hI2A92c+ynfmDhfwm3eANo1ae9jOMMD0yPLHWrKigz+29G5R1b4SDpYNjsvIg49etAoooM8b0aHJPwkfuv9dTL/kEyJAnbgdkhTPZ5zlic+vt19tO9FAs8o8qmyaRjKJNYUeppxgn+sc9aZqKKDjeQ643TONSlc+WRjNIH4Mj+sj91/rrRaKDjZQdnGiZzoULnzwMZqt5i5divFAkyGXOl16jP2j2VcUUGXXno6uFP4uSN182yp+jB+2vdj6OZ2P42REX+rlj9eMVp1FBW8C4HFaIUiB3OWY7lj7f4ClK79HJeR3+Ega3Zsdl01EnHr+2n+igrOXOFfBbdIS+vSWOrGM6mLdMnzx1r1x3hCXULRPtndW8VPgR/DxqxooM7/Bmf1kfuv8AXTLy9yytvbyQSMJlkYscrgYIUYxk+Wc1f0UGf8W9HAOWt5ceSOM/3hvj3g++qj8Ht35xftn/AA1q9FAj8I9HcaENcOZP6gGlfn3y31U7IoAAAwB0Ar1RQFFFFAUUUUBRRRQFY36b+Xmt5IuL2vdkiZRLtt1wjnfzOg+YYfPslUHPvDWueH3MCJreSMhV29bI09SBscHcjpQfLO5EkaSDYOqsP+oA/wDmoknDAjzzwBVuJkVSzZKkxhhHkA9Bnw67Ur3nLPHJFxFc21pGihYokyxwBgB3KHvYAyVyOtUF5HzLY5ZtF0gGSVCuNhk7ALJ9VBZ2PKs9vxG1lkkFx2jSySy9mQyv2QUKTqI7PrpGBjfrXLjvMdzBc8SuIYTLDDGkGvtlUROFLatDev3nUHG+3jUfgHpmgYBb2J4ZBszICyZ92da+7em2z4rwy+R0jkgkWUh3QYVmbIIZgcMWyo677UEXjvFrmxtba5c9qsaIt2ukBmLqAHXHQiUgYG2Gr1xjidzbcJlnncLc9mSNIGI3cgIg6hipIGTnJqRznxGz7E21ye0MpULBG34yRg6lQoB27wG5IHma7W3EbLicICyLImpXKairBkIYBhkEYIGx228aCi4BejiNpc2Fy+uZVZe0KMhljP5OcK4B9bY+1fbVbyfwG9jksbhSTGiPDNHNtJEC2HCt/wASPWutfLIGcbhr4xzVw63k7WeeETKunI78mknOkaQW0k+HSknj3pmUkR8PgaSRiFDSg4JOwCop1Mc4xuKDQ4uWrRbg3K28YnJz2mN8nYkeAOPEDNfeauKG1s7icetHGSv9rov94is/tuHczXfeLpaqegbQv1KruPnq0uuVONm3lgnmt7yKWMqwzolDEbaCVCnSwB7x3APSgk+g3lMQ2/w6bvXF1kgn4sZOR87HvE+4eG+pVW8t2zRWltGy6WSCNWXyKoARttsRVlQFFFFAUUUUBRRRQFFFFAUUUUBRRRQFFFFAUUUUBRRRQFFFFAUUUUBRRRQFFFFAUUUUBRRRQFFFFAUUUUBRRRQFFFFBTcc5Us7zPwm3jkJBGorht/JhhgfaDSfeehLhjtlRNGP0VkJH97J+uiigu+VfRxYcPYSQxapR0lkOph1Hd8F2JGwFR+ZvRbw+9kMrxGOVjlniYrq949XJ8TjNfaKCusPQtwyMkuksvseRgB+xpz89OnCOAW1qMW0EcX9hQD9PU0UUFlRRRQFFFFAUUUUH/9k="/>
          <p:cNvSpPr>
            <a:spLocks noChangeAspect="1" noChangeArrowheads="1"/>
          </p:cNvSpPr>
          <p:nvPr/>
        </p:nvSpPr>
        <p:spPr bwMode="auto">
          <a:xfrm>
            <a:off x="155575" y="-601663"/>
            <a:ext cx="3600450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7410" name="Picture 2" descr="http://infid.org/wp-content/uploads/2015/09/EU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013176"/>
            <a:ext cx="432048" cy="2887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0556955">
            <a:off x="4171375" y="4007970"/>
            <a:ext cx="103996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Received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http://images3.ehaus2.co.uk/macmillan-images/m/978113/97811373974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725144"/>
            <a:ext cx="690172" cy="10801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1661772" y="4941168"/>
            <a:ext cx="89400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http://www.puspita.depkeu.go.id/IMAGECONTENT/BOOKCOVER/20140122090256_0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1196752"/>
            <a:ext cx="879092" cy="135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5148064" y="1988840"/>
            <a:ext cx="20882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G:\option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2780928"/>
            <a:ext cx="1296144" cy="186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6516216" y="3429000"/>
            <a:ext cx="648072" cy="284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5373216"/>
            <a:ext cx="106094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1700808"/>
            <a:ext cx="864095" cy="13483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endCxn id="29" idx="3"/>
          </p:cNvCxnSpPr>
          <p:nvPr/>
        </p:nvCxnSpPr>
        <p:spPr>
          <a:xfrm flipH="1" flipV="1">
            <a:off x="1403647" y="2374999"/>
            <a:ext cx="1224137" cy="405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7415" idx="1"/>
          </p:cNvCxnSpPr>
          <p:nvPr/>
        </p:nvCxnSpPr>
        <p:spPr>
          <a:xfrm>
            <a:off x="5148064" y="5805264"/>
            <a:ext cx="1224136" cy="31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80312" y="4941168"/>
            <a:ext cx="1218282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progress</a:t>
            </a:r>
            <a:endParaRPr lang="id-ID" dirty="0"/>
          </a:p>
        </p:txBody>
      </p:sp>
      <p:cxnSp>
        <p:nvCxnSpPr>
          <p:cNvPr id="39" name="Straight Arrow Connector 38"/>
          <p:cNvCxnSpPr>
            <a:endCxn id="37" idx="1"/>
          </p:cNvCxnSpPr>
          <p:nvPr/>
        </p:nvCxnSpPr>
        <p:spPr>
          <a:xfrm>
            <a:off x="6588224" y="4869160"/>
            <a:ext cx="792088" cy="256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48064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id-ID" dirty="0"/>
          </a:p>
        </p:txBody>
      </p:sp>
      <p:sp>
        <p:nvSpPr>
          <p:cNvPr id="41" name="TextBox 40"/>
          <p:cNvSpPr txBox="1"/>
          <p:nvPr/>
        </p:nvSpPr>
        <p:spPr>
          <a:xfrm>
            <a:off x="2195736" y="213285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2010-11</a:t>
            </a:r>
            <a:endParaRPr lang="id-ID" dirty="0"/>
          </a:p>
        </p:txBody>
      </p:sp>
      <p:sp>
        <p:nvSpPr>
          <p:cNvPr id="42" name="TextBox 41"/>
          <p:cNvSpPr txBox="1"/>
          <p:nvPr/>
        </p:nvSpPr>
        <p:spPr>
          <a:xfrm>
            <a:off x="6372200" y="24208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id-ID" dirty="0"/>
          </a:p>
        </p:txBody>
      </p:sp>
      <p:sp>
        <p:nvSpPr>
          <p:cNvPr id="43" name="TextBox 42"/>
          <p:cNvSpPr txBox="1"/>
          <p:nvPr/>
        </p:nvSpPr>
        <p:spPr>
          <a:xfrm>
            <a:off x="6516216" y="37890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id-ID" dirty="0"/>
          </a:p>
        </p:txBody>
      </p:sp>
      <p:sp>
        <p:nvSpPr>
          <p:cNvPr id="44" name="TextBox 43"/>
          <p:cNvSpPr txBox="1"/>
          <p:nvPr/>
        </p:nvSpPr>
        <p:spPr>
          <a:xfrm>
            <a:off x="4355976" y="6165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id-ID" dirty="0"/>
          </a:p>
        </p:txBody>
      </p:sp>
      <p:sp>
        <p:nvSpPr>
          <p:cNvPr id="45" name="TextBox 44"/>
          <p:cNvSpPr txBox="1"/>
          <p:nvPr/>
        </p:nvSpPr>
        <p:spPr>
          <a:xfrm>
            <a:off x="2843808" y="54452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Four Small Steps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i="1" dirty="0" smtClean="0"/>
              <a:t>(with huge impacts)</a:t>
            </a:r>
            <a:endParaRPr lang="id-ID" sz="2200" i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sz="2000" i="1" dirty="0" smtClean="0"/>
              <a:t>My Principle in Research</a:t>
            </a:r>
            <a:r>
              <a:rPr lang="en-US" dirty="0" smtClean="0"/>
              <a:t>):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Beranak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”</a:t>
            </a:r>
            <a:endParaRPr lang="en-US" dirty="0"/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i="1" dirty="0" smtClean="0"/>
              <a:t>Research generates </a:t>
            </a:r>
            <a:r>
              <a:rPr lang="en-US" sz="2000" i="1" dirty="0" smtClean="0"/>
              <a:t>further researches</a:t>
            </a:r>
            <a:r>
              <a:rPr lang="en-US" sz="2000" dirty="0" smtClean="0"/>
              <a:t>) –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Riset</a:t>
            </a:r>
            <a:r>
              <a:rPr lang="en-US" sz="2000" dirty="0" smtClean="0"/>
              <a:t>: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“</a:t>
            </a:r>
            <a:r>
              <a:rPr lang="en-US" sz="2000" dirty="0" err="1" smtClean="0"/>
              <a:t>Riset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sekedar</a:t>
            </a:r>
            <a:r>
              <a:rPr lang="en-US" sz="2000" dirty="0" smtClean="0"/>
              <a:t> </a:t>
            </a:r>
            <a:r>
              <a:rPr lang="en-US" sz="2000" dirty="0" err="1" smtClean="0"/>
              <a:t>berakhir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riset</a:t>
            </a:r>
            <a:r>
              <a:rPr lang="en-US" sz="2000" dirty="0" smtClean="0"/>
              <a:t>/</a:t>
            </a:r>
            <a:r>
              <a:rPr lang="en-US" sz="2000" dirty="0" err="1" smtClean="0"/>
              <a:t>publikasi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riset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lanjut</a:t>
            </a:r>
            <a:r>
              <a:rPr lang="en-US" sz="2000" dirty="0" smtClean="0"/>
              <a:t>”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“Dana </a:t>
            </a:r>
            <a:r>
              <a:rPr lang="en-US" sz="2400" dirty="0" err="1" smtClean="0"/>
              <a:t>beranak</a:t>
            </a:r>
            <a:r>
              <a:rPr lang="en-US" sz="2400" dirty="0" smtClean="0"/>
              <a:t> Dana”</a:t>
            </a:r>
          </a:p>
          <a:p>
            <a:pPr>
              <a:buNone/>
            </a:pPr>
            <a:endParaRPr lang="id-ID" sz="2000" dirty="0"/>
          </a:p>
        </p:txBody>
      </p:sp>
      <p:sp>
        <p:nvSpPr>
          <p:cNvPr id="6" name="Oval 5"/>
          <p:cNvSpPr/>
          <p:nvPr/>
        </p:nvSpPr>
        <p:spPr>
          <a:xfrm>
            <a:off x="0" y="1700808"/>
            <a:ext cx="71906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68960"/>
            <a:ext cx="71906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4437112"/>
            <a:ext cx="71906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5805264"/>
            <a:ext cx="71906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995936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kira</a:t>
            </a:r>
            <a:r>
              <a:rPr lang="en-US" sz="2000" dirty="0" smtClean="0"/>
              <a:t> 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benarnya</a:t>
            </a:r>
            <a:r>
              <a:rPr lang="en-US" sz="2000" dirty="0" smtClean="0"/>
              <a:t>: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682752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(internal</a:t>
            </a:r>
            <a:r>
              <a:rPr lang="en-US" dirty="0" smtClean="0"/>
              <a:t>)”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5148064" cy="626640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926" y="4509120"/>
            <a:ext cx="1784073" cy="234888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365104"/>
            <a:ext cx="3672408" cy="20621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Kementerian</a:t>
            </a:r>
            <a:r>
              <a:rPr lang="en-US" sz="1600" dirty="0" smtClean="0"/>
              <a:t>/</a:t>
            </a:r>
            <a:r>
              <a:rPr lang="en-US" sz="1600" dirty="0" err="1" smtClean="0"/>
              <a:t>Lembaga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menyediakan</a:t>
            </a:r>
            <a:r>
              <a:rPr lang="en-US" sz="1600" dirty="0" smtClean="0"/>
              <a:t> </a:t>
            </a:r>
            <a:r>
              <a:rPr lang="en-US" sz="1600" dirty="0" err="1" smtClean="0"/>
              <a:t>dana</a:t>
            </a:r>
            <a:r>
              <a:rPr lang="en-US" sz="1600" dirty="0" smtClean="0"/>
              <a:t> </a:t>
            </a:r>
            <a:r>
              <a:rPr lang="en-US" sz="1600" dirty="0" err="1" smtClean="0"/>
              <a:t>r</a:t>
            </a:r>
            <a:r>
              <a:rPr lang="en-US" sz="1600" dirty="0" err="1" smtClean="0"/>
              <a:t>iset</a:t>
            </a:r>
            <a:r>
              <a:rPr lang="en-US" sz="1600" dirty="0" smtClean="0"/>
              <a:t> </a:t>
            </a:r>
            <a:r>
              <a:rPr lang="en-US" sz="1600" dirty="0" err="1" smtClean="0"/>
              <a:t>menuntut</a:t>
            </a:r>
            <a:r>
              <a:rPr lang="en-US" sz="1600" dirty="0" smtClean="0"/>
              <a:t> </a:t>
            </a:r>
            <a:r>
              <a:rPr lang="en-US" sz="1600" dirty="0" err="1" smtClean="0"/>
              <a:t>kita</a:t>
            </a:r>
            <a:r>
              <a:rPr lang="en-US" sz="1600" dirty="0" smtClean="0"/>
              <a:t>  </a:t>
            </a:r>
            <a:r>
              <a:rPr lang="en-US" sz="1600" dirty="0" err="1" smtClean="0"/>
              <a:t>u</a:t>
            </a:r>
            <a:r>
              <a:rPr lang="en-US" sz="1600" dirty="0" err="1" smtClean="0"/>
              <a:t>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menunjukkan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punya</a:t>
            </a:r>
            <a:r>
              <a:rPr lang="en-US" sz="1600" dirty="0" smtClean="0"/>
              <a:t>  </a:t>
            </a:r>
            <a:r>
              <a:rPr lang="en-US" sz="1600" dirty="0" err="1" smtClean="0"/>
              <a:t>p</a:t>
            </a:r>
            <a:r>
              <a:rPr lang="en-US" sz="1600" dirty="0" err="1" smtClean="0"/>
              <a:t>engalaman</a:t>
            </a:r>
            <a:r>
              <a:rPr lang="en-US" sz="1600" dirty="0" smtClean="0"/>
              <a:t> </a:t>
            </a:r>
            <a:r>
              <a:rPr lang="en-US" sz="1600" dirty="0" err="1" smtClean="0"/>
              <a:t>riset</a:t>
            </a:r>
            <a:r>
              <a:rPr lang="en-US" sz="1600" dirty="0" smtClean="0"/>
              <a:t> </a:t>
            </a:r>
            <a:r>
              <a:rPr lang="en-US" sz="1600" dirty="0" err="1" smtClean="0"/>
              <a:t>selama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s</a:t>
            </a:r>
            <a:r>
              <a:rPr lang="en-US" sz="1600" dirty="0" err="1" smtClean="0"/>
              <a:t>ebelumnya</a:t>
            </a:r>
            <a:r>
              <a:rPr lang="en-US" sz="1600" dirty="0" smtClean="0"/>
              <a:t>. </a:t>
            </a:r>
          </a:p>
          <a:p>
            <a:r>
              <a:rPr lang="en-US" sz="1600" dirty="0" err="1" smtClean="0"/>
              <a:t>Semakin</a:t>
            </a:r>
            <a:r>
              <a:rPr lang="en-US" sz="1600" dirty="0" smtClean="0"/>
              <a:t> Lama </a:t>
            </a:r>
            <a:r>
              <a:rPr lang="en-US" sz="1600" dirty="0" err="1" smtClean="0"/>
              <a:t>pengalaman</a:t>
            </a:r>
            <a:r>
              <a:rPr lang="en-US" sz="1600" dirty="0" smtClean="0"/>
              <a:t> </a:t>
            </a:r>
            <a:r>
              <a:rPr lang="en-US" sz="1600" dirty="0" err="1" smtClean="0"/>
              <a:t>Semakin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 </a:t>
            </a:r>
            <a:r>
              <a:rPr lang="en-US" sz="1600" dirty="0" err="1" smtClean="0"/>
              <a:t>kesempatan</a:t>
            </a:r>
            <a:endParaRPr lang="en-US" sz="1600" dirty="0" smtClean="0"/>
          </a:p>
          <a:p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mendapatkan</a:t>
            </a:r>
            <a:r>
              <a:rPr lang="en-US" sz="1600" dirty="0" smtClean="0"/>
              <a:t> </a:t>
            </a:r>
            <a:r>
              <a:rPr lang="en-US" sz="1600" dirty="0" err="1" smtClean="0"/>
              <a:t>dana</a:t>
            </a:r>
            <a:r>
              <a:rPr lang="en-US" sz="1600" dirty="0" smtClean="0"/>
              <a:t> </a:t>
            </a:r>
            <a:r>
              <a:rPr lang="en-US" sz="1600" dirty="0" err="1" smtClean="0"/>
              <a:t>Riset</a:t>
            </a:r>
            <a:r>
              <a:rPr lang="en-US" sz="1600" dirty="0" smtClean="0"/>
              <a:t>.</a:t>
            </a:r>
            <a:endParaRPr lang="id-ID" sz="1600" dirty="0"/>
          </a:p>
        </p:txBody>
      </p:sp>
      <p:sp>
        <p:nvSpPr>
          <p:cNvPr id="9" name="Oval 8"/>
          <p:cNvSpPr/>
          <p:nvPr/>
        </p:nvSpPr>
        <p:spPr>
          <a:xfrm>
            <a:off x="0" y="0"/>
            <a:ext cx="971600" cy="980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</a:rPr>
              <a:t>Langkah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 err="1" smtClean="0"/>
              <a:t>Belajar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Riset</a:t>
            </a:r>
            <a:r>
              <a:rPr lang="en-US" sz="3600" dirty="0" smtClean="0"/>
              <a:t> Internal LPPM </a:t>
            </a:r>
            <a:r>
              <a:rPr lang="en-US" sz="3600" dirty="0" err="1" smtClean="0"/>
              <a:t>Unpar</a:t>
            </a:r>
            <a:r>
              <a:rPr lang="en-US" sz="3600" dirty="0" smtClean="0"/>
              <a:t>:</a:t>
            </a:r>
            <a:endParaRPr lang="id-ID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Lesson learned: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Penelitian</a:t>
            </a:r>
            <a:r>
              <a:rPr lang="en-US" dirty="0" smtClean="0"/>
              <a:t> internal LPPM </a:t>
            </a:r>
            <a:r>
              <a:rPr lang="en-US" dirty="0" err="1" smtClean="0"/>
              <a:t>Unpar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proposal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target </a:t>
            </a:r>
            <a:r>
              <a:rPr lang="en-US" dirty="0" err="1" smtClean="0"/>
              <a:t>dan</a:t>
            </a:r>
            <a:r>
              <a:rPr lang="en-US" dirty="0" smtClean="0"/>
              <a:t> output </a:t>
            </a:r>
            <a:r>
              <a:rPr lang="en-US" dirty="0" err="1" smtClean="0"/>
              <a:t>penelitian</a:t>
            </a:r>
            <a:r>
              <a:rPr lang="en-US" dirty="0" smtClean="0"/>
              <a:t>: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data,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endParaRPr lang="en-US" dirty="0" smtClean="0"/>
          </a:p>
          <a:p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Step ahead</a:t>
            </a:r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kalender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LPPM </a:t>
            </a:r>
            <a:r>
              <a:rPr lang="en-US" dirty="0" err="1" smtClean="0"/>
              <a:t>Unpar</a:t>
            </a:r>
            <a:r>
              <a:rPr lang="en-US" dirty="0" smtClean="0"/>
              <a:t>,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mengejar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971600" cy="980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</a:rPr>
              <a:t>Langkah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R</a:t>
            </a:r>
            <a:r>
              <a:rPr lang="en-US" sz="2000" dirty="0" err="1" smtClean="0"/>
              <a:t>iset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sekedar</a:t>
            </a:r>
            <a:r>
              <a:rPr lang="en-US" sz="2000" dirty="0" smtClean="0"/>
              <a:t> </a:t>
            </a:r>
            <a:r>
              <a:rPr lang="en-US" sz="2000" dirty="0" err="1" smtClean="0"/>
              <a:t>mengandalkan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data </a:t>
            </a:r>
            <a:r>
              <a:rPr lang="en-US" sz="2000" dirty="0" err="1" smtClean="0"/>
              <a:t>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semata</a:t>
            </a:r>
            <a:r>
              <a:rPr lang="en-US" sz="2000" dirty="0" smtClean="0"/>
              <a:t>!!!</a:t>
            </a:r>
            <a:endParaRPr lang="id-ID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mengandalkan</a:t>
            </a:r>
            <a:r>
              <a:rPr lang="en-US" dirty="0" smtClean="0"/>
              <a:t> data-data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internet HARUS DIUBAH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  <a:p>
            <a:r>
              <a:rPr lang="en-US" dirty="0" err="1" smtClean="0"/>
              <a:t>Upayakan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/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potential resourceful person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resourceful person</a:t>
            </a:r>
            <a:r>
              <a:rPr lang="en-US" dirty="0" smtClean="0"/>
              <a:t>: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Mendapatkan</a:t>
            </a:r>
            <a:r>
              <a:rPr lang="en-US" dirty="0" smtClean="0"/>
              <a:t> data yang </a:t>
            </a:r>
            <a:r>
              <a:rPr lang="en-US" dirty="0" err="1" smtClean="0"/>
              <a:t>dibutuhkan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internet;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narasumber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 smtClean="0"/>
          </a:p>
          <a:p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sumber-sumber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narasumber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0" y="0"/>
            <a:ext cx="971600" cy="980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</a:rPr>
              <a:t>Langkah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Tuliskan</a:t>
            </a:r>
            <a:r>
              <a:rPr lang="en-US" sz="3600" dirty="0" smtClean="0"/>
              <a:t> </a:t>
            </a:r>
            <a:r>
              <a:rPr lang="en-US" sz="3600" dirty="0" err="1" smtClean="0"/>
              <a:t>Laporan</a:t>
            </a:r>
            <a:r>
              <a:rPr lang="en-US" sz="3600" dirty="0" smtClean="0"/>
              <a:t> RISET </a:t>
            </a:r>
            <a:r>
              <a:rPr lang="en-US" sz="3600" dirty="0" err="1" smtClean="0"/>
              <a:t>penelitian</a:t>
            </a:r>
            <a:r>
              <a:rPr lang="en-US" sz="3600" dirty="0" smtClean="0"/>
              <a:t> internal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Maksimal</a:t>
            </a:r>
            <a:endParaRPr lang="id-ID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internal LPPM </a:t>
            </a:r>
            <a:r>
              <a:rPr lang="en-US" dirty="0" err="1" smtClean="0"/>
              <a:t>Unpar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/</a:t>
            </a:r>
            <a:r>
              <a:rPr lang="en-US" dirty="0" err="1" smtClean="0"/>
              <a:t>maksimal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internal LPPM </a:t>
            </a:r>
            <a:r>
              <a:rPr lang="en-US" dirty="0" err="1" smtClean="0"/>
              <a:t>Unpar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minimal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The Power of Research Report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Laporan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LPPM </a:t>
            </a:r>
            <a:r>
              <a:rPr lang="en-US" dirty="0" err="1" smtClean="0"/>
              <a:t>Unpar</a:t>
            </a:r>
            <a:r>
              <a:rPr lang="en-US" dirty="0" smtClean="0"/>
              <a:t> </a:t>
            </a:r>
            <a:r>
              <a:rPr lang="en-US" dirty="0" err="1" smtClean="0"/>
              <a:t>diunggah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portal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, yang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yang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mendanai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(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0" y="0"/>
            <a:ext cx="971600" cy="980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</a:rPr>
              <a:t>Langkah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/>
              <a:t>Publikasi</a:t>
            </a:r>
            <a:r>
              <a:rPr lang="en-US" sz="3600" dirty="0" smtClean="0"/>
              <a:t> </a:t>
            </a:r>
            <a:r>
              <a:rPr lang="en-US" sz="3600" dirty="0" err="1" smtClean="0"/>
              <a:t>Hasil</a:t>
            </a:r>
            <a:r>
              <a:rPr lang="en-US" sz="3600" dirty="0" smtClean="0"/>
              <a:t> </a:t>
            </a:r>
            <a:r>
              <a:rPr lang="en-US" sz="3600" dirty="0" err="1" smtClean="0"/>
              <a:t>Riset</a:t>
            </a:r>
            <a:endParaRPr lang="id-ID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terhindarkan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The Power of Publication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Laporan</a:t>
            </a:r>
            <a:r>
              <a:rPr lang="en-US" dirty="0" smtClean="0"/>
              <a:t> yang </a:t>
            </a:r>
            <a:r>
              <a:rPr lang="en-US" dirty="0" err="1" smtClean="0"/>
              <a:t>dipublikasikan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 smtClean="0"/>
          </a:p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, yang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yang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mendanai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(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modal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CV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proposal </a:t>
            </a:r>
            <a:r>
              <a:rPr lang="en-US" dirty="0" err="1" smtClean="0"/>
              <a:t>hibah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0" y="0"/>
            <a:ext cx="971600" cy="980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</a:rPr>
              <a:t>Langkah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 smtClean="0"/>
              <a:t>Distribusikan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Riset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Publikasi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Potential Resources </a:t>
            </a:r>
            <a:r>
              <a:rPr lang="en-US" sz="2000" dirty="0" err="1" smtClean="0"/>
              <a:t>dan</a:t>
            </a:r>
            <a:r>
              <a:rPr lang="en-US" sz="2000" dirty="0" smtClean="0"/>
              <a:t> Stakeholders</a:t>
            </a:r>
            <a:endParaRPr lang="id-ID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Output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 err="1" smtClean="0"/>
              <a:t>Kalau</a:t>
            </a:r>
            <a:r>
              <a:rPr lang="en-US" dirty="0" smtClean="0"/>
              <a:t> output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policy recommendation: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i="1" dirty="0" smtClean="0"/>
              <a:t>stakeholders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 smtClean="0"/>
              <a:t>stakeholders</a:t>
            </a:r>
            <a:r>
              <a:rPr lang="en-US" dirty="0" smtClean="0"/>
              <a:t>: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internet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 smtClean="0"/>
          </a:p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‘high impact’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stakeholders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: </a:t>
            </a:r>
            <a:r>
              <a:rPr lang="en-US" i="1" dirty="0" err="1" smtClean="0"/>
              <a:t>pemerintah</a:t>
            </a:r>
            <a:r>
              <a:rPr lang="en-US" i="1" dirty="0" smtClean="0"/>
              <a:t>/</a:t>
            </a:r>
            <a:r>
              <a:rPr lang="en-US" i="1" dirty="0" err="1" smtClean="0"/>
              <a:t>perusahaan</a:t>
            </a:r>
            <a:r>
              <a:rPr lang="en-US" i="1" dirty="0" smtClean="0"/>
              <a:t>/</a:t>
            </a:r>
            <a:r>
              <a:rPr lang="en-US" i="1" dirty="0" err="1" smtClean="0"/>
              <a:t>lembaga</a:t>
            </a:r>
            <a:r>
              <a:rPr lang="en-US" i="1" dirty="0" smtClean="0"/>
              <a:t> </a:t>
            </a:r>
            <a:r>
              <a:rPr lang="en-US" i="1" dirty="0" err="1" smtClean="0"/>
              <a:t>internasional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mengontak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perlukan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/</a:t>
            </a:r>
            <a:r>
              <a:rPr lang="en-US" dirty="0" err="1" smtClean="0"/>
              <a:t>mendalam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0" y="0"/>
            <a:ext cx="971600" cy="980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C00000"/>
                </a:solidFill>
              </a:rPr>
              <a:t>Langkah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701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</vt:lpstr>
      <vt:lpstr>Research grants - received</vt:lpstr>
      <vt:lpstr>Four Small Steps  (with huge impacts)</vt:lpstr>
      <vt:lpstr>Saya kira saya ada benarnya:</vt:lpstr>
      <vt:lpstr>Belajar dari Riset Internal LPPM Unpar:</vt:lpstr>
      <vt:lpstr>Strategi Riset dalam Ilmu Sosial:  Jangan sekedar mengandalkan sumber data pustaka semata!!!</vt:lpstr>
      <vt:lpstr>Tuliskan Laporan RISET penelitian internal dengan Maksimal</vt:lpstr>
      <vt:lpstr>Publikasi Hasil Riset</vt:lpstr>
      <vt:lpstr>Distribusikan Laporan Riset dan Publikasi ke Potential Resources dan Stakeholders</vt:lpstr>
      <vt:lpstr>Applying for External Research Grant</vt:lpstr>
      <vt:lpstr>Hunting for external research grants?</vt:lpstr>
      <vt:lpstr>Writing research proposal for external grant?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42</cp:revision>
  <dcterms:created xsi:type="dcterms:W3CDTF">2015-11-26T21:44:23Z</dcterms:created>
  <dcterms:modified xsi:type="dcterms:W3CDTF">2015-11-30T23:07:19Z</dcterms:modified>
</cp:coreProperties>
</file>